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84" r:id="rId2"/>
    <p:sldId id="257" r:id="rId3"/>
    <p:sldId id="258" r:id="rId4"/>
    <p:sldId id="259" r:id="rId5"/>
    <p:sldId id="260" r:id="rId6"/>
    <p:sldId id="261" r:id="rId7"/>
    <p:sldId id="262" r:id="rId8"/>
    <p:sldId id="263" r:id="rId9"/>
    <p:sldId id="264" r:id="rId10"/>
    <p:sldId id="291" r:id="rId11"/>
    <p:sldId id="265" r:id="rId12"/>
    <p:sldId id="266" r:id="rId13"/>
    <p:sldId id="267" r:id="rId14"/>
    <p:sldId id="269" r:id="rId15"/>
    <p:sldId id="278" r:id="rId16"/>
    <p:sldId id="279" r:id="rId17"/>
    <p:sldId id="271" r:id="rId18"/>
    <p:sldId id="285" r:id="rId19"/>
    <p:sldId id="280" r:id="rId20"/>
    <p:sldId id="286" r:id="rId21"/>
    <p:sldId id="289" r:id="rId22"/>
    <p:sldId id="288" r:id="rId23"/>
    <p:sldId id="287"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ato Bold" panose="020F0502020204030203" charset="0"/>
      <p:regular r:id="rId34"/>
      <p:bold r:id="rId35"/>
    </p:embeddedFont>
    <p:embeddedFont>
      <p:font typeface="Lato Italics" panose="020B0604020202020204" charset="0"/>
      <p:regular r:id="rId36"/>
    </p:embeddedFont>
    <p:embeddedFont>
      <p:font typeface="Poppins ExtraBold" panose="00000900000000000000" pitchFamily="2" charset="0"/>
      <p:regular r:id="rId37"/>
      <p:bold r:id="rId38"/>
      <p:boldItalic r:id="rId39"/>
    </p:embeddedFont>
    <p:embeddedFont>
      <p:font typeface="Poppins ExtraBold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6DB7BF-0547-4C6F-BB45-954A930F307B}" v="1016" dt="2023-04-29T23:52:15.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946"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3C9887F-6C0E-4734-9E3D-24FB5FEA2D8B}"/>
    <pc:docChg chg="modSld">
      <pc:chgData name="Guest User" userId="" providerId="Windows Live" clId="Web-{83C9887F-6C0E-4734-9E3D-24FB5FEA2D8B}" dt="2023-04-25T17:54:59.338" v="184"/>
      <pc:docMkLst>
        <pc:docMk/>
      </pc:docMkLst>
      <pc:sldChg chg="modSp">
        <pc:chgData name="Guest User" userId="" providerId="Windows Live" clId="Web-{83C9887F-6C0E-4734-9E3D-24FB5FEA2D8B}" dt="2023-04-24T18:51:45.834" v="21" actId="20577"/>
        <pc:sldMkLst>
          <pc:docMk/>
          <pc:sldMk cId="0" sldId="256"/>
        </pc:sldMkLst>
        <pc:spChg chg="mod">
          <ac:chgData name="Guest User" userId="" providerId="Windows Live" clId="Web-{83C9887F-6C0E-4734-9E3D-24FB5FEA2D8B}" dt="2023-04-24T18:51:45.834" v="21" actId="20577"/>
          <ac:spMkLst>
            <pc:docMk/>
            <pc:sldMk cId="0" sldId="256"/>
            <ac:spMk id="9" creationId="{00000000-0000-0000-0000-000000000000}"/>
          </ac:spMkLst>
        </pc:spChg>
        <pc:spChg chg="mod">
          <ac:chgData name="Guest User" userId="" providerId="Windows Live" clId="Web-{83C9887F-6C0E-4734-9E3D-24FB5FEA2D8B}" dt="2023-04-24T18:48:46.532" v="10" actId="20577"/>
          <ac:spMkLst>
            <pc:docMk/>
            <pc:sldMk cId="0" sldId="256"/>
            <ac:spMk id="14" creationId="{C4E9A430-FB83-3BD4-5FA3-32A55C64B16B}"/>
          </ac:spMkLst>
        </pc:spChg>
      </pc:sldChg>
      <pc:sldChg chg="modSp">
        <pc:chgData name="Guest User" userId="" providerId="Windows Live" clId="Web-{83C9887F-6C0E-4734-9E3D-24FB5FEA2D8B}" dt="2023-04-24T20:00:29.232" v="131" actId="14100"/>
        <pc:sldMkLst>
          <pc:docMk/>
          <pc:sldMk cId="0" sldId="265"/>
        </pc:sldMkLst>
        <pc:spChg chg="mod">
          <ac:chgData name="Guest User" userId="" providerId="Windows Live" clId="Web-{83C9887F-6C0E-4734-9E3D-24FB5FEA2D8B}" dt="2023-04-24T20:00:29.232" v="131" actId="14100"/>
          <ac:spMkLst>
            <pc:docMk/>
            <pc:sldMk cId="0" sldId="265"/>
            <ac:spMk id="6" creationId="{00000000-0000-0000-0000-000000000000}"/>
          </ac:spMkLst>
        </pc:spChg>
      </pc:sldChg>
      <pc:sldChg chg="modSp modNotes">
        <pc:chgData name="Guest User" userId="" providerId="Windows Live" clId="Web-{83C9887F-6C0E-4734-9E3D-24FB5FEA2D8B}" dt="2023-04-25T17:54:59.338" v="184"/>
        <pc:sldMkLst>
          <pc:docMk/>
          <pc:sldMk cId="0" sldId="266"/>
        </pc:sldMkLst>
        <pc:picChg chg="mod">
          <ac:chgData name="Guest User" userId="" providerId="Windows Live" clId="Web-{83C9887F-6C0E-4734-9E3D-24FB5FEA2D8B}" dt="2023-04-24T20:44:12.743" v="132" actId="14100"/>
          <ac:picMkLst>
            <pc:docMk/>
            <pc:sldMk cId="0" sldId="266"/>
            <ac:picMk id="3" creationId="{00000000-0000-0000-0000-000000000000}"/>
          </ac:picMkLst>
        </pc:picChg>
      </pc:sldChg>
      <pc:sldChg chg="modNotes">
        <pc:chgData name="Guest User" userId="" providerId="Windows Live" clId="Web-{83C9887F-6C0E-4734-9E3D-24FB5FEA2D8B}" dt="2023-04-24T19:41:18.231" v="105"/>
        <pc:sldMkLst>
          <pc:docMk/>
          <pc:sldMk cId="0" sldId="269"/>
        </pc:sldMkLst>
      </pc:sldChg>
      <pc:sldChg chg="modSp">
        <pc:chgData name="Guest User" userId="" providerId="Windows Live" clId="Web-{83C9887F-6C0E-4734-9E3D-24FB5FEA2D8B}" dt="2023-04-24T18:51:01.989" v="12" actId="1076"/>
        <pc:sldMkLst>
          <pc:docMk/>
          <pc:sldMk cId="2227472736" sldId="284"/>
        </pc:sldMkLst>
        <pc:picChg chg="mod">
          <ac:chgData name="Guest User" userId="" providerId="Windows Live" clId="Web-{83C9887F-6C0E-4734-9E3D-24FB5FEA2D8B}" dt="2023-04-24T18:51:01.989" v="12" actId="1076"/>
          <ac:picMkLst>
            <pc:docMk/>
            <pc:sldMk cId="2227472736" sldId="284"/>
            <ac:picMk id="21" creationId="{00000000-0000-0000-0000-000000000000}"/>
          </ac:picMkLst>
        </pc:picChg>
      </pc:sldChg>
      <pc:sldChg chg="modSp">
        <pc:chgData name="Guest User" userId="" providerId="Windows Live" clId="Web-{83C9887F-6C0E-4734-9E3D-24FB5FEA2D8B}" dt="2023-04-24T19:57:20.102" v="130" actId="20577"/>
        <pc:sldMkLst>
          <pc:docMk/>
          <pc:sldMk cId="3052139009" sldId="290"/>
        </pc:sldMkLst>
        <pc:spChg chg="mod">
          <ac:chgData name="Guest User" userId="" providerId="Windows Live" clId="Web-{83C9887F-6C0E-4734-9E3D-24FB5FEA2D8B}" dt="2023-04-24T19:57:20.102" v="130" actId="20577"/>
          <ac:spMkLst>
            <pc:docMk/>
            <pc:sldMk cId="3052139009" sldId="290"/>
            <ac:spMk id="15" creationId="{43070C85-99C6-8C45-A980-848BB34B7FBC}"/>
          </ac:spMkLst>
        </pc:spChg>
      </pc:sldChg>
    </pc:docChg>
  </pc:docChgLst>
  <pc:docChgLst>
    <pc:chgData name="Alka Kumari" userId="b89fd9e346250fd6" providerId="Windows Live" clId="Web-{EAA8DEEF-FDA4-4CA6-8123-08739EACDDB9}"/>
    <pc:docChg chg="addSld delSld modSld sldOrd">
      <pc:chgData name="Alka Kumari" userId="b89fd9e346250fd6" providerId="Windows Live" clId="Web-{EAA8DEEF-FDA4-4CA6-8123-08739EACDDB9}" dt="2023-04-24T00:59:40.762" v="182" actId="20577"/>
      <pc:docMkLst>
        <pc:docMk/>
      </pc:docMkLst>
      <pc:sldChg chg="modSp">
        <pc:chgData name="Alka Kumari" userId="b89fd9e346250fd6" providerId="Windows Live" clId="Web-{EAA8DEEF-FDA4-4CA6-8123-08739EACDDB9}" dt="2023-04-23T21:37:23.669" v="0" actId="14100"/>
        <pc:sldMkLst>
          <pc:docMk/>
          <pc:sldMk cId="0" sldId="257"/>
        </pc:sldMkLst>
        <pc:grpChg chg="mod">
          <ac:chgData name="Alka Kumari" userId="b89fd9e346250fd6" providerId="Windows Live" clId="Web-{EAA8DEEF-FDA4-4CA6-8123-08739EACDDB9}" dt="2023-04-23T21:37:23.669" v="0" actId="14100"/>
          <ac:grpSpMkLst>
            <pc:docMk/>
            <pc:sldMk cId="0" sldId="257"/>
            <ac:grpSpMk id="2" creationId="{00000000-0000-0000-0000-000000000000}"/>
          </ac:grpSpMkLst>
        </pc:grpChg>
      </pc:sldChg>
      <pc:sldChg chg="delSp modSp">
        <pc:chgData name="Alka Kumari" userId="b89fd9e346250fd6" providerId="Windows Live" clId="Web-{EAA8DEEF-FDA4-4CA6-8123-08739EACDDB9}" dt="2023-04-24T00:52:31.359" v="142" actId="1076"/>
        <pc:sldMkLst>
          <pc:docMk/>
          <pc:sldMk cId="0" sldId="258"/>
        </pc:sldMkLst>
        <pc:spChg chg="mod">
          <ac:chgData name="Alka Kumari" userId="b89fd9e346250fd6" providerId="Windows Live" clId="Web-{EAA8DEEF-FDA4-4CA6-8123-08739EACDDB9}" dt="2023-04-24T00:52:26.578" v="141" actId="1076"/>
          <ac:spMkLst>
            <pc:docMk/>
            <pc:sldMk cId="0" sldId="258"/>
            <ac:spMk id="2" creationId="{00000000-0000-0000-0000-000000000000}"/>
          </ac:spMkLst>
        </pc:spChg>
        <pc:spChg chg="mod">
          <ac:chgData name="Alka Kumari" userId="b89fd9e346250fd6" providerId="Windows Live" clId="Web-{EAA8DEEF-FDA4-4CA6-8123-08739EACDDB9}" dt="2023-04-24T00:52:12.437" v="138" actId="1076"/>
          <ac:spMkLst>
            <pc:docMk/>
            <pc:sldMk cId="0" sldId="258"/>
            <ac:spMk id="3" creationId="{00000000-0000-0000-0000-000000000000}"/>
          </ac:spMkLst>
        </pc:spChg>
        <pc:spChg chg="del mod">
          <ac:chgData name="Alka Kumari" userId="b89fd9e346250fd6" providerId="Windows Live" clId="Web-{EAA8DEEF-FDA4-4CA6-8123-08739EACDDB9}" dt="2023-04-24T00:52:01.155" v="135"/>
          <ac:spMkLst>
            <pc:docMk/>
            <pc:sldMk cId="0" sldId="258"/>
            <ac:spMk id="4" creationId="{00000000-0000-0000-0000-000000000000}"/>
          </ac:spMkLst>
        </pc:spChg>
        <pc:spChg chg="mod">
          <ac:chgData name="Alka Kumari" userId="b89fd9e346250fd6" providerId="Windows Live" clId="Web-{EAA8DEEF-FDA4-4CA6-8123-08739EACDDB9}" dt="2023-04-24T00:52:31.359" v="142" actId="1076"/>
          <ac:spMkLst>
            <pc:docMk/>
            <pc:sldMk cId="0" sldId="258"/>
            <ac:spMk id="9" creationId="{00000000-0000-0000-0000-000000000000}"/>
          </ac:spMkLst>
        </pc:spChg>
        <pc:spChg chg="mod">
          <ac:chgData name="Alka Kumari" userId="b89fd9e346250fd6" providerId="Windows Live" clId="Web-{EAA8DEEF-FDA4-4CA6-8123-08739EACDDB9}" dt="2023-04-24T00:52:16.078" v="139" actId="1076"/>
          <ac:spMkLst>
            <pc:docMk/>
            <pc:sldMk cId="0" sldId="258"/>
            <ac:spMk id="10" creationId="{00000000-0000-0000-0000-000000000000}"/>
          </ac:spMkLst>
        </pc:spChg>
        <pc:spChg chg="del">
          <ac:chgData name="Alka Kumari" userId="b89fd9e346250fd6" providerId="Windows Live" clId="Web-{EAA8DEEF-FDA4-4CA6-8123-08739EACDDB9}" dt="2023-04-24T00:52:06.859" v="137"/>
          <ac:spMkLst>
            <pc:docMk/>
            <pc:sldMk cId="0" sldId="258"/>
            <ac:spMk id="11" creationId="{00000000-0000-0000-0000-000000000000}"/>
          </ac:spMkLst>
        </pc:spChg>
        <pc:spChg chg="del">
          <ac:chgData name="Alka Kumari" userId="b89fd9e346250fd6" providerId="Windows Live" clId="Web-{EAA8DEEF-FDA4-4CA6-8123-08739EACDDB9}" dt="2023-04-24T00:52:03.999" v="136"/>
          <ac:spMkLst>
            <pc:docMk/>
            <pc:sldMk cId="0" sldId="258"/>
            <ac:spMk id="12" creationId="{00000000-0000-0000-0000-000000000000}"/>
          </ac:spMkLst>
        </pc:spChg>
      </pc:sldChg>
      <pc:sldChg chg="modSp">
        <pc:chgData name="Alka Kumari" userId="b89fd9e346250fd6" providerId="Windows Live" clId="Web-{EAA8DEEF-FDA4-4CA6-8123-08739EACDDB9}" dt="2023-04-24T00:51:26.889" v="115" actId="20577"/>
        <pc:sldMkLst>
          <pc:docMk/>
          <pc:sldMk cId="0" sldId="261"/>
        </pc:sldMkLst>
        <pc:spChg chg="mod">
          <ac:chgData name="Alka Kumari" userId="b89fd9e346250fd6" providerId="Windows Live" clId="Web-{EAA8DEEF-FDA4-4CA6-8123-08739EACDDB9}" dt="2023-04-24T00:51:26.889" v="115" actId="20577"/>
          <ac:spMkLst>
            <pc:docMk/>
            <pc:sldMk cId="0" sldId="261"/>
            <ac:spMk id="16" creationId="{00000000-0000-0000-0000-000000000000}"/>
          </ac:spMkLst>
        </pc:spChg>
      </pc:sldChg>
      <pc:sldChg chg="delSp modSp">
        <pc:chgData name="Alka Kumari" userId="b89fd9e346250fd6" providerId="Windows Live" clId="Web-{EAA8DEEF-FDA4-4CA6-8123-08739EACDDB9}" dt="2023-04-24T00:59:40.762" v="182" actId="20577"/>
        <pc:sldMkLst>
          <pc:docMk/>
          <pc:sldMk cId="0" sldId="264"/>
        </pc:sldMkLst>
        <pc:spChg chg="mod">
          <ac:chgData name="Alka Kumari" userId="b89fd9e346250fd6" providerId="Windows Live" clId="Web-{EAA8DEEF-FDA4-4CA6-8123-08739EACDDB9}" dt="2023-04-23T21:40:37.595" v="4" actId="14100"/>
          <ac:spMkLst>
            <pc:docMk/>
            <pc:sldMk cId="0" sldId="264"/>
            <ac:spMk id="6" creationId="{00000000-0000-0000-0000-000000000000}"/>
          </ac:spMkLst>
        </pc:spChg>
        <pc:spChg chg="mod">
          <ac:chgData name="Alka Kumari" userId="b89fd9e346250fd6" providerId="Windows Live" clId="Web-{EAA8DEEF-FDA4-4CA6-8123-08739EACDDB9}" dt="2023-04-24T00:58:50.589" v="175" actId="20577"/>
          <ac:spMkLst>
            <pc:docMk/>
            <pc:sldMk cId="0" sldId="264"/>
            <ac:spMk id="11" creationId="{00000000-0000-0000-0000-000000000000}"/>
          </ac:spMkLst>
        </pc:spChg>
        <pc:spChg chg="mod">
          <ac:chgData name="Alka Kumari" userId="b89fd9e346250fd6" providerId="Windows Live" clId="Web-{EAA8DEEF-FDA4-4CA6-8123-08739EACDDB9}" dt="2023-04-24T00:59:40.762" v="182" actId="20577"/>
          <ac:spMkLst>
            <pc:docMk/>
            <pc:sldMk cId="0" sldId="264"/>
            <ac:spMk id="12" creationId="{00000000-0000-0000-0000-000000000000}"/>
          </ac:spMkLst>
        </pc:spChg>
        <pc:grpChg chg="mod">
          <ac:chgData name="Alka Kumari" userId="b89fd9e346250fd6" providerId="Windows Live" clId="Web-{EAA8DEEF-FDA4-4CA6-8123-08739EACDDB9}" dt="2023-04-23T21:40:26.798" v="3" actId="14100"/>
          <ac:grpSpMkLst>
            <pc:docMk/>
            <pc:sldMk cId="0" sldId="264"/>
            <ac:grpSpMk id="4" creationId="{00000000-0000-0000-0000-000000000000}"/>
          </ac:grpSpMkLst>
        </pc:grpChg>
        <pc:grpChg chg="del">
          <ac:chgData name="Alka Kumari" userId="b89fd9e346250fd6" providerId="Windows Live" clId="Web-{EAA8DEEF-FDA4-4CA6-8123-08739EACDDB9}" dt="2023-04-23T21:40:13.297" v="1"/>
          <ac:grpSpMkLst>
            <pc:docMk/>
            <pc:sldMk cId="0" sldId="264"/>
            <ac:grpSpMk id="19" creationId="{00000000-0000-0000-0000-000000000000}"/>
          </ac:grpSpMkLst>
        </pc:grpChg>
        <pc:grpChg chg="del">
          <ac:chgData name="Alka Kumari" userId="b89fd9e346250fd6" providerId="Windows Live" clId="Web-{EAA8DEEF-FDA4-4CA6-8123-08739EACDDB9}" dt="2023-04-23T21:40:16.626" v="2"/>
          <ac:grpSpMkLst>
            <pc:docMk/>
            <pc:sldMk cId="0" sldId="264"/>
            <ac:grpSpMk id="21" creationId="{00000000-0000-0000-0000-000000000000}"/>
          </ac:grpSpMkLst>
        </pc:grpChg>
      </pc:sldChg>
      <pc:sldChg chg="modSp">
        <pc:chgData name="Alka Kumari" userId="b89fd9e346250fd6" providerId="Windows Live" clId="Web-{EAA8DEEF-FDA4-4CA6-8123-08739EACDDB9}" dt="2023-04-23T21:41:52.737" v="16" actId="1076"/>
        <pc:sldMkLst>
          <pc:docMk/>
          <pc:sldMk cId="0" sldId="267"/>
        </pc:sldMkLst>
        <pc:spChg chg="mod">
          <ac:chgData name="Alka Kumari" userId="b89fd9e346250fd6" providerId="Windows Live" clId="Web-{EAA8DEEF-FDA4-4CA6-8123-08739EACDDB9}" dt="2023-04-23T21:41:34.502" v="12" actId="1076"/>
          <ac:spMkLst>
            <pc:docMk/>
            <pc:sldMk cId="0" sldId="267"/>
            <ac:spMk id="7" creationId="{00000000-0000-0000-0000-000000000000}"/>
          </ac:spMkLst>
        </pc:spChg>
        <pc:picChg chg="mod">
          <ac:chgData name="Alka Kumari" userId="b89fd9e346250fd6" providerId="Windows Live" clId="Web-{EAA8DEEF-FDA4-4CA6-8123-08739EACDDB9}" dt="2023-04-23T21:41:37.846" v="13" actId="1076"/>
          <ac:picMkLst>
            <pc:docMk/>
            <pc:sldMk cId="0" sldId="267"/>
            <ac:picMk id="2" creationId="{00000000-0000-0000-0000-000000000000}"/>
          </ac:picMkLst>
        </pc:picChg>
        <pc:picChg chg="mod">
          <ac:chgData name="Alka Kumari" userId="b89fd9e346250fd6" providerId="Windows Live" clId="Web-{EAA8DEEF-FDA4-4CA6-8123-08739EACDDB9}" dt="2023-04-23T21:41:49.331" v="15" actId="1076"/>
          <ac:picMkLst>
            <pc:docMk/>
            <pc:sldMk cId="0" sldId="267"/>
            <ac:picMk id="3" creationId="{00000000-0000-0000-0000-000000000000}"/>
          </ac:picMkLst>
        </pc:picChg>
        <pc:picChg chg="mod">
          <ac:chgData name="Alka Kumari" userId="b89fd9e346250fd6" providerId="Windows Live" clId="Web-{EAA8DEEF-FDA4-4CA6-8123-08739EACDDB9}" dt="2023-04-23T21:41:52.737" v="16" actId="1076"/>
          <ac:picMkLst>
            <pc:docMk/>
            <pc:sldMk cId="0" sldId="267"/>
            <ac:picMk id="4" creationId="{00000000-0000-0000-0000-000000000000}"/>
          </ac:picMkLst>
        </pc:picChg>
        <pc:picChg chg="mod">
          <ac:chgData name="Alka Kumari" userId="b89fd9e346250fd6" providerId="Windows Live" clId="Web-{EAA8DEEF-FDA4-4CA6-8123-08739EACDDB9}" dt="2023-04-23T21:41:45.846" v="14" actId="1076"/>
          <ac:picMkLst>
            <pc:docMk/>
            <pc:sldMk cId="0" sldId="267"/>
            <ac:picMk id="5" creationId="{00000000-0000-0000-0000-000000000000}"/>
          </ac:picMkLst>
        </pc:picChg>
      </pc:sldChg>
      <pc:sldChg chg="del">
        <pc:chgData name="Alka Kumari" userId="b89fd9e346250fd6" providerId="Windows Live" clId="Web-{EAA8DEEF-FDA4-4CA6-8123-08739EACDDB9}" dt="2023-04-23T21:43:29.989" v="17"/>
        <pc:sldMkLst>
          <pc:docMk/>
          <pc:sldMk cId="0" sldId="268"/>
        </pc:sldMkLst>
      </pc:sldChg>
      <pc:sldChg chg="modSp">
        <pc:chgData name="Alka Kumari" userId="b89fd9e346250fd6" providerId="Windows Live" clId="Web-{EAA8DEEF-FDA4-4CA6-8123-08739EACDDB9}" dt="2023-04-23T21:47:24.588" v="32" actId="20577"/>
        <pc:sldMkLst>
          <pc:docMk/>
          <pc:sldMk cId="0" sldId="269"/>
        </pc:sldMkLst>
        <pc:spChg chg="mod">
          <ac:chgData name="Alka Kumari" userId="b89fd9e346250fd6" providerId="Windows Live" clId="Web-{EAA8DEEF-FDA4-4CA6-8123-08739EACDDB9}" dt="2023-04-23T21:47:24.588" v="32" actId="20577"/>
          <ac:spMkLst>
            <pc:docMk/>
            <pc:sldMk cId="0" sldId="269"/>
            <ac:spMk id="2" creationId="{00000000-0000-0000-0000-000000000000}"/>
          </ac:spMkLst>
        </pc:spChg>
      </pc:sldChg>
      <pc:sldChg chg="modSp">
        <pc:chgData name="Alka Kumari" userId="b89fd9e346250fd6" providerId="Windows Live" clId="Web-{EAA8DEEF-FDA4-4CA6-8123-08739EACDDB9}" dt="2023-04-23T21:48:58.387" v="51" actId="20577"/>
        <pc:sldMkLst>
          <pc:docMk/>
          <pc:sldMk cId="0" sldId="270"/>
        </pc:sldMkLst>
        <pc:spChg chg="mod">
          <ac:chgData name="Alka Kumari" userId="b89fd9e346250fd6" providerId="Windows Live" clId="Web-{EAA8DEEF-FDA4-4CA6-8123-08739EACDDB9}" dt="2023-04-23T21:48:58.387" v="51" actId="20577"/>
          <ac:spMkLst>
            <pc:docMk/>
            <pc:sldMk cId="0" sldId="270"/>
            <ac:spMk id="2" creationId="{00000000-0000-0000-0000-000000000000}"/>
          </ac:spMkLst>
        </pc:spChg>
      </pc:sldChg>
      <pc:sldChg chg="modSp">
        <pc:chgData name="Alka Kumari" userId="b89fd9e346250fd6" providerId="Windows Live" clId="Web-{EAA8DEEF-FDA4-4CA6-8123-08739EACDDB9}" dt="2023-04-24T00:50:49.419" v="112"/>
        <pc:sldMkLst>
          <pc:docMk/>
          <pc:sldMk cId="0" sldId="271"/>
        </pc:sldMkLst>
        <pc:spChg chg="mod">
          <ac:chgData name="Alka Kumari" userId="b89fd9e346250fd6" providerId="Windows Live" clId="Web-{EAA8DEEF-FDA4-4CA6-8123-08739EACDDB9}" dt="2023-04-24T00:50:49.419" v="112"/>
          <ac:spMkLst>
            <pc:docMk/>
            <pc:sldMk cId="0" sldId="271"/>
            <ac:spMk id="12" creationId="{00000000-0000-0000-0000-000000000000}"/>
          </ac:spMkLst>
        </pc:spChg>
      </pc:sldChg>
      <pc:sldChg chg="modSp add del replId">
        <pc:chgData name="Alka Kumari" userId="b89fd9e346250fd6" providerId="Windows Live" clId="Web-{EAA8DEEF-FDA4-4CA6-8123-08739EACDDB9}" dt="2023-04-23T21:48:37.309" v="42"/>
        <pc:sldMkLst>
          <pc:docMk/>
          <pc:sldMk cId="510791970" sldId="275"/>
        </pc:sldMkLst>
        <pc:spChg chg="mod">
          <ac:chgData name="Alka Kumari" userId="b89fd9e346250fd6" providerId="Windows Live" clId="Web-{EAA8DEEF-FDA4-4CA6-8123-08739EACDDB9}" dt="2023-04-23T21:48:05.699" v="40" actId="20577"/>
          <ac:spMkLst>
            <pc:docMk/>
            <pc:sldMk cId="510791970" sldId="275"/>
            <ac:spMk id="2" creationId="{00000000-0000-0000-0000-000000000000}"/>
          </ac:spMkLst>
        </pc:spChg>
      </pc:sldChg>
      <pc:sldChg chg="modSp">
        <pc:chgData name="Alka Kumari" userId="b89fd9e346250fd6" providerId="Windows Live" clId="Web-{EAA8DEEF-FDA4-4CA6-8123-08739EACDDB9}" dt="2023-04-24T00:50:05.684" v="108" actId="20577"/>
        <pc:sldMkLst>
          <pc:docMk/>
          <pc:sldMk cId="1392319546" sldId="286"/>
        </pc:sldMkLst>
        <pc:spChg chg="mod">
          <ac:chgData name="Alka Kumari" userId="b89fd9e346250fd6" providerId="Windows Live" clId="Web-{EAA8DEEF-FDA4-4CA6-8123-08739EACDDB9}" dt="2023-04-24T00:50:05.684" v="107" actId="20577"/>
          <ac:spMkLst>
            <pc:docMk/>
            <pc:sldMk cId="1392319546" sldId="286"/>
            <ac:spMk id="2" creationId="{00000000-0000-0000-0000-000000000000}"/>
          </ac:spMkLst>
        </pc:spChg>
        <pc:spChg chg="mod">
          <ac:chgData name="Alka Kumari" userId="b89fd9e346250fd6" providerId="Windows Live" clId="Web-{EAA8DEEF-FDA4-4CA6-8123-08739EACDDB9}" dt="2023-04-24T00:50:05.684" v="106" actId="20577"/>
          <ac:spMkLst>
            <pc:docMk/>
            <pc:sldMk cId="1392319546" sldId="286"/>
            <ac:spMk id="6" creationId="{00000000-0000-0000-0000-000000000000}"/>
          </ac:spMkLst>
        </pc:spChg>
        <pc:spChg chg="mod">
          <ac:chgData name="Alka Kumari" userId="b89fd9e346250fd6" providerId="Windows Live" clId="Web-{EAA8DEEF-FDA4-4CA6-8123-08739EACDDB9}" dt="2023-04-24T00:50:05.684" v="104" actId="20577"/>
          <ac:spMkLst>
            <pc:docMk/>
            <pc:sldMk cId="1392319546" sldId="286"/>
            <ac:spMk id="16" creationId="{9A978EF5-6596-2BC6-F297-07E0CBC2CBB7}"/>
          </ac:spMkLst>
        </pc:spChg>
        <pc:spChg chg="mod">
          <ac:chgData name="Alka Kumari" userId="b89fd9e346250fd6" providerId="Windows Live" clId="Web-{EAA8DEEF-FDA4-4CA6-8123-08739EACDDB9}" dt="2023-04-24T00:50:05.684" v="103" actId="20577"/>
          <ac:spMkLst>
            <pc:docMk/>
            <pc:sldMk cId="1392319546" sldId="286"/>
            <ac:spMk id="17" creationId="{C2505A8E-4D24-9250-DCC5-71455591C899}"/>
          </ac:spMkLst>
        </pc:spChg>
        <pc:spChg chg="mod">
          <ac:chgData name="Alka Kumari" userId="b89fd9e346250fd6" providerId="Windows Live" clId="Web-{EAA8DEEF-FDA4-4CA6-8123-08739EACDDB9}" dt="2023-04-24T00:50:05.684" v="108" actId="20577"/>
          <ac:spMkLst>
            <pc:docMk/>
            <pc:sldMk cId="1392319546" sldId="286"/>
            <ac:spMk id="19" creationId="{4B6922E5-7ECF-7396-DF97-61E2C87671BB}"/>
          </ac:spMkLst>
        </pc:spChg>
        <pc:spChg chg="mod">
          <ac:chgData name="Alka Kumari" userId="b89fd9e346250fd6" providerId="Windows Live" clId="Web-{EAA8DEEF-FDA4-4CA6-8123-08739EACDDB9}" dt="2023-04-24T00:50:05.684" v="102" actId="20577"/>
          <ac:spMkLst>
            <pc:docMk/>
            <pc:sldMk cId="1392319546" sldId="286"/>
            <ac:spMk id="20" creationId="{287F14C8-88BB-5FD5-8DE7-C1111B6417E6}"/>
          </ac:spMkLst>
        </pc:spChg>
        <pc:spChg chg="mod">
          <ac:chgData name="Alka Kumari" userId="b89fd9e346250fd6" providerId="Windows Live" clId="Web-{EAA8DEEF-FDA4-4CA6-8123-08739EACDDB9}" dt="2023-04-24T00:50:05.684" v="101" actId="20577"/>
          <ac:spMkLst>
            <pc:docMk/>
            <pc:sldMk cId="1392319546" sldId="286"/>
            <ac:spMk id="26" creationId="{E3CD707E-D8D9-29AE-3E15-5C3987552D35}"/>
          </ac:spMkLst>
        </pc:spChg>
        <pc:spChg chg="mod">
          <ac:chgData name="Alka Kumari" userId="b89fd9e346250fd6" providerId="Windows Live" clId="Web-{EAA8DEEF-FDA4-4CA6-8123-08739EACDDB9}" dt="2023-04-24T00:50:05.684" v="105" actId="20577"/>
          <ac:spMkLst>
            <pc:docMk/>
            <pc:sldMk cId="1392319546" sldId="286"/>
            <ac:spMk id="30" creationId="{6340F5ED-144A-AE64-3C37-F1907F877883}"/>
          </ac:spMkLst>
        </pc:spChg>
        <pc:spChg chg="mod">
          <ac:chgData name="Alka Kumari" userId="b89fd9e346250fd6" providerId="Windows Live" clId="Web-{EAA8DEEF-FDA4-4CA6-8123-08739EACDDB9}" dt="2023-04-24T00:50:05.684" v="100" actId="20577"/>
          <ac:spMkLst>
            <pc:docMk/>
            <pc:sldMk cId="1392319546" sldId="286"/>
            <ac:spMk id="31" creationId="{8DDBEDC1-BCF1-880C-FC21-0B9B28D7BB05}"/>
          </ac:spMkLst>
        </pc:spChg>
        <pc:picChg chg="mod">
          <ac:chgData name="Alka Kumari" userId="b89fd9e346250fd6" providerId="Windows Live" clId="Web-{EAA8DEEF-FDA4-4CA6-8123-08739EACDDB9}" dt="2023-04-24T00:49:24.729" v="86" actId="14100"/>
          <ac:picMkLst>
            <pc:docMk/>
            <pc:sldMk cId="1392319546" sldId="286"/>
            <ac:picMk id="7" creationId="{69FEB00D-9B7D-920E-9F37-987E89256B01}"/>
          </ac:picMkLst>
        </pc:picChg>
        <pc:picChg chg="mod">
          <ac:chgData name="Alka Kumari" userId="b89fd9e346250fd6" providerId="Windows Live" clId="Web-{EAA8DEEF-FDA4-4CA6-8123-08739EACDDB9}" dt="2023-04-24T00:49:29.745" v="87" actId="14100"/>
          <ac:picMkLst>
            <pc:docMk/>
            <pc:sldMk cId="1392319546" sldId="286"/>
            <ac:picMk id="9" creationId="{2B201565-E377-C011-AB62-497F04451703}"/>
          </ac:picMkLst>
        </pc:picChg>
        <pc:picChg chg="mod">
          <ac:chgData name="Alka Kumari" userId="b89fd9e346250fd6" providerId="Windows Live" clId="Web-{EAA8DEEF-FDA4-4CA6-8123-08739EACDDB9}" dt="2023-04-24T00:49:52.261" v="90" actId="14100"/>
          <ac:picMkLst>
            <pc:docMk/>
            <pc:sldMk cId="1392319546" sldId="286"/>
            <ac:picMk id="35" creationId="{ADF584E3-9594-B88C-5097-E541890ECECB}"/>
          </ac:picMkLst>
        </pc:picChg>
        <pc:picChg chg="mod">
          <ac:chgData name="Alka Kumari" userId="b89fd9e346250fd6" providerId="Windows Live" clId="Web-{EAA8DEEF-FDA4-4CA6-8123-08739EACDDB9}" dt="2023-04-24T00:49:34.683" v="88" actId="14100"/>
          <ac:picMkLst>
            <pc:docMk/>
            <pc:sldMk cId="1392319546" sldId="286"/>
            <ac:picMk id="37" creationId="{30968810-498C-6981-36BC-A1C1664106A6}"/>
          </ac:picMkLst>
        </pc:picChg>
      </pc:sldChg>
      <pc:sldChg chg="delSp modSp add ord replId">
        <pc:chgData name="Alka Kumari" userId="b89fd9e346250fd6" providerId="Windows Live" clId="Web-{EAA8DEEF-FDA4-4CA6-8123-08739EACDDB9}" dt="2023-04-24T00:55:04.301" v="166" actId="20577"/>
        <pc:sldMkLst>
          <pc:docMk/>
          <pc:sldMk cId="1658419445" sldId="287"/>
        </pc:sldMkLst>
        <pc:spChg chg="mod">
          <ac:chgData name="Alka Kumari" userId="b89fd9e346250fd6" providerId="Windows Live" clId="Web-{EAA8DEEF-FDA4-4CA6-8123-08739EACDDB9}" dt="2023-04-24T00:54:47.926" v="161" actId="20577"/>
          <ac:spMkLst>
            <pc:docMk/>
            <pc:sldMk cId="1658419445" sldId="287"/>
            <ac:spMk id="6" creationId="{00000000-0000-0000-0000-000000000000}"/>
          </ac:spMkLst>
        </pc:spChg>
        <pc:spChg chg="mod">
          <ac:chgData name="Alka Kumari" userId="b89fd9e346250fd6" providerId="Windows Live" clId="Web-{EAA8DEEF-FDA4-4CA6-8123-08739EACDDB9}" dt="2023-04-24T00:54:27.238" v="153" actId="20577"/>
          <ac:spMkLst>
            <pc:docMk/>
            <pc:sldMk cId="1658419445" sldId="287"/>
            <ac:spMk id="7" creationId="{00000000-0000-0000-0000-000000000000}"/>
          </ac:spMkLst>
        </pc:spChg>
        <pc:spChg chg="mod">
          <ac:chgData name="Alka Kumari" userId="b89fd9e346250fd6" providerId="Windows Live" clId="Web-{EAA8DEEF-FDA4-4CA6-8123-08739EACDDB9}" dt="2023-04-24T00:55:04.301" v="166" actId="20577"/>
          <ac:spMkLst>
            <pc:docMk/>
            <pc:sldMk cId="1658419445" sldId="287"/>
            <ac:spMk id="15" creationId="{43070C85-99C6-8C45-A980-848BB34B7FBC}"/>
          </ac:spMkLst>
        </pc:spChg>
        <pc:spChg chg="mod">
          <ac:chgData name="Alka Kumari" userId="b89fd9e346250fd6" providerId="Windows Live" clId="Web-{EAA8DEEF-FDA4-4CA6-8123-08739EACDDB9}" dt="2023-04-24T00:54:18.362" v="149" actId="20577"/>
          <ac:spMkLst>
            <pc:docMk/>
            <pc:sldMk cId="1658419445" sldId="287"/>
            <ac:spMk id="16" creationId="{89EA5288-49BB-0337-4B35-41C1B5886D84}"/>
          </ac:spMkLst>
        </pc:spChg>
        <pc:picChg chg="del">
          <ac:chgData name="Alka Kumari" userId="b89fd9e346250fd6" providerId="Windows Live" clId="Web-{EAA8DEEF-FDA4-4CA6-8123-08739EACDDB9}" dt="2023-04-24T00:54:11.893" v="146"/>
          <ac:picMkLst>
            <pc:docMk/>
            <pc:sldMk cId="1658419445" sldId="287"/>
            <ac:picMk id="9" creationId="{53C84D3D-8FF6-B3E4-C01E-2F66861067D6}"/>
          </ac:picMkLst>
        </pc:picChg>
        <pc:picChg chg="del">
          <ac:chgData name="Alka Kumari" userId="b89fd9e346250fd6" providerId="Windows Live" clId="Web-{EAA8DEEF-FDA4-4CA6-8123-08739EACDDB9}" dt="2023-04-24T00:54:14.862" v="147"/>
          <ac:picMkLst>
            <pc:docMk/>
            <pc:sldMk cId="1658419445" sldId="287"/>
            <ac:picMk id="11" creationId="{685599C7-535D-FB02-DB61-DF107725F1EA}"/>
          </ac:picMkLst>
        </pc:picChg>
        <pc:picChg chg="del">
          <ac:chgData name="Alka Kumari" userId="b89fd9e346250fd6" providerId="Windows Live" clId="Web-{EAA8DEEF-FDA4-4CA6-8123-08739EACDDB9}" dt="2023-04-24T00:54:24.363" v="150"/>
          <ac:picMkLst>
            <pc:docMk/>
            <pc:sldMk cId="1658419445" sldId="287"/>
            <ac:picMk id="13" creationId="{09A580A0-FA3B-5268-DA47-2784AED03A20}"/>
          </ac:picMkLst>
        </pc:picChg>
      </pc:sldChg>
    </pc:docChg>
  </pc:docChgLst>
  <pc:docChgLst>
    <pc:chgData name="Alka Kumari" userId="b89fd9e346250fd6" providerId="Windows Live" clId="Web-{974C6C70-B138-45D0-B3CD-15A98AA1673E}"/>
    <pc:docChg chg="addSld delSld modSld sldOrd">
      <pc:chgData name="Alka Kumari" userId="b89fd9e346250fd6" providerId="Windows Live" clId="Web-{974C6C70-B138-45D0-B3CD-15A98AA1673E}" dt="2023-04-24T20:27:34.382" v="419" actId="20577"/>
      <pc:docMkLst>
        <pc:docMk/>
      </pc:docMkLst>
      <pc:sldChg chg="delSp modSp del">
        <pc:chgData name="Alka Kumari" userId="b89fd9e346250fd6" providerId="Windows Live" clId="Web-{974C6C70-B138-45D0-B3CD-15A98AA1673E}" dt="2023-04-24T18:52:14" v="26"/>
        <pc:sldMkLst>
          <pc:docMk/>
          <pc:sldMk cId="0" sldId="256"/>
        </pc:sldMkLst>
        <pc:spChg chg="mod">
          <ac:chgData name="Alka Kumari" userId="b89fd9e346250fd6" providerId="Windows Live" clId="Web-{974C6C70-B138-45D0-B3CD-15A98AA1673E}" dt="2023-04-24T18:49:47.900" v="17" actId="14100"/>
          <ac:spMkLst>
            <pc:docMk/>
            <pc:sldMk cId="0" sldId="256"/>
            <ac:spMk id="9" creationId="{00000000-0000-0000-0000-000000000000}"/>
          </ac:spMkLst>
        </pc:spChg>
        <pc:spChg chg="del mod">
          <ac:chgData name="Alka Kumari" userId="b89fd9e346250fd6" providerId="Windows Live" clId="Web-{974C6C70-B138-45D0-B3CD-15A98AA1673E}" dt="2023-04-24T18:49:44.041" v="16"/>
          <ac:spMkLst>
            <pc:docMk/>
            <pc:sldMk cId="0" sldId="256"/>
            <ac:spMk id="14" creationId="{C4E9A430-FB83-3BD4-5FA3-32A55C64B16B}"/>
          </ac:spMkLst>
        </pc:spChg>
      </pc:sldChg>
      <pc:sldChg chg="modSp">
        <pc:chgData name="Alka Kumari" userId="b89fd9e346250fd6" providerId="Windows Live" clId="Web-{974C6C70-B138-45D0-B3CD-15A98AA1673E}" dt="2023-04-24T19:55:53.864" v="283" actId="20577"/>
        <pc:sldMkLst>
          <pc:docMk/>
          <pc:sldMk cId="0" sldId="258"/>
        </pc:sldMkLst>
        <pc:spChg chg="mod">
          <ac:chgData name="Alka Kumari" userId="b89fd9e346250fd6" providerId="Windows Live" clId="Web-{974C6C70-B138-45D0-B3CD-15A98AA1673E}" dt="2023-04-24T19:55:53.864" v="283" actId="20577"/>
          <ac:spMkLst>
            <pc:docMk/>
            <pc:sldMk cId="0" sldId="258"/>
            <ac:spMk id="3" creationId="{00000000-0000-0000-0000-000000000000}"/>
          </ac:spMkLst>
        </pc:spChg>
      </pc:sldChg>
      <pc:sldChg chg="modSp">
        <pc:chgData name="Alka Kumari" userId="b89fd9e346250fd6" providerId="Windows Live" clId="Web-{974C6C70-B138-45D0-B3CD-15A98AA1673E}" dt="2023-04-24T19:56:23.600" v="303" actId="20577"/>
        <pc:sldMkLst>
          <pc:docMk/>
          <pc:sldMk cId="0" sldId="259"/>
        </pc:sldMkLst>
        <pc:spChg chg="mod">
          <ac:chgData name="Alka Kumari" userId="b89fd9e346250fd6" providerId="Windows Live" clId="Web-{974C6C70-B138-45D0-B3CD-15A98AA1673E}" dt="2023-04-24T19:56:12.287" v="301" actId="20577"/>
          <ac:spMkLst>
            <pc:docMk/>
            <pc:sldMk cId="0" sldId="259"/>
            <ac:spMk id="10" creationId="{00000000-0000-0000-0000-000000000000}"/>
          </ac:spMkLst>
        </pc:spChg>
        <pc:spChg chg="mod">
          <ac:chgData name="Alka Kumari" userId="b89fd9e346250fd6" providerId="Windows Live" clId="Web-{974C6C70-B138-45D0-B3CD-15A98AA1673E}" dt="2023-04-24T19:56:23.600" v="303" actId="20577"/>
          <ac:spMkLst>
            <pc:docMk/>
            <pc:sldMk cId="0" sldId="259"/>
            <ac:spMk id="13" creationId="{00000000-0000-0000-0000-000000000000}"/>
          </ac:spMkLst>
        </pc:spChg>
        <pc:spChg chg="mod">
          <ac:chgData name="Alka Kumari" userId="b89fd9e346250fd6" providerId="Windows Live" clId="Web-{974C6C70-B138-45D0-B3CD-15A98AA1673E}" dt="2023-04-24T19:56:12.287" v="299" actId="20577"/>
          <ac:spMkLst>
            <pc:docMk/>
            <pc:sldMk cId="0" sldId="259"/>
            <ac:spMk id="16" creationId="{00000000-0000-0000-0000-000000000000}"/>
          </ac:spMkLst>
        </pc:spChg>
        <pc:spChg chg="mod">
          <ac:chgData name="Alka Kumari" userId="b89fd9e346250fd6" providerId="Windows Live" clId="Web-{974C6C70-B138-45D0-B3CD-15A98AA1673E}" dt="2023-04-24T19:56:12.287" v="297" actId="20577"/>
          <ac:spMkLst>
            <pc:docMk/>
            <pc:sldMk cId="0" sldId="259"/>
            <ac:spMk id="19" creationId="{00000000-0000-0000-0000-000000000000}"/>
          </ac:spMkLst>
        </pc:spChg>
        <pc:spChg chg="mod">
          <ac:chgData name="Alka Kumari" userId="b89fd9e346250fd6" providerId="Windows Live" clId="Web-{974C6C70-B138-45D0-B3CD-15A98AA1673E}" dt="2023-04-24T19:56:12.272" v="296" actId="20577"/>
          <ac:spMkLst>
            <pc:docMk/>
            <pc:sldMk cId="0" sldId="259"/>
            <ac:spMk id="22" creationId="{00000000-0000-0000-0000-000000000000}"/>
          </ac:spMkLst>
        </pc:spChg>
      </pc:sldChg>
      <pc:sldChg chg="modSp">
        <pc:chgData name="Alka Kumari" userId="b89fd9e346250fd6" providerId="Windows Live" clId="Web-{974C6C70-B138-45D0-B3CD-15A98AA1673E}" dt="2023-04-24T19:57:55.745" v="307" actId="20577"/>
        <pc:sldMkLst>
          <pc:docMk/>
          <pc:sldMk cId="0" sldId="265"/>
        </pc:sldMkLst>
        <pc:spChg chg="mod">
          <ac:chgData name="Alka Kumari" userId="b89fd9e346250fd6" providerId="Windows Live" clId="Web-{974C6C70-B138-45D0-B3CD-15A98AA1673E}" dt="2023-04-24T19:57:55.745" v="307" actId="20577"/>
          <ac:spMkLst>
            <pc:docMk/>
            <pc:sldMk cId="0" sldId="265"/>
            <ac:spMk id="7" creationId="{00000000-0000-0000-0000-000000000000}"/>
          </ac:spMkLst>
        </pc:spChg>
        <pc:spChg chg="mod">
          <ac:chgData name="Alka Kumari" userId="b89fd9e346250fd6" providerId="Windows Live" clId="Web-{974C6C70-B138-45D0-B3CD-15A98AA1673E}" dt="2023-04-24T19:57:31.072" v="305" actId="20577"/>
          <ac:spMkLst>
            <pc:docMk/>
            <pc:sldMk cId="0" sldId="265"/>
            <ac:spMk id="15" creationId="{43070C85-99C6-8C45-A980-848BB34B7FBC}"/>
          </ac:spMkLst>
        </pc:spChg>
        <pc:spChg chg="mod">
          <ac:chgData name="Alka Kumari" userId="b89fd9e346250fd6" providerId="Windows Live" clId="Web-{974C6C70-B138-45D0-B3CD-15A98AA1673E}" dt="2023-04-24T19:57:43.025" v="306" actId="20577"/>
          <ac:spMkLst>
            <pc:docMk/>
            <pc:sldMk cId="0" sldId="265"/>
            <ac:spMk id="16" creationId="{89EA5288-49BB-0337-4B35-41C1B5886D84}"/>
          </ac:spMkLst>
        </pc:spChg>
      </pc:sldChg>
      <pc:sldChg chg="modSp">
        <pc:chgData name="Alka Kumari" userId="b89fd9e346250fd6" providerId="Windows Live" clId="Web-{974C6C70-B138-45D0-B3CD-15A98AA1673E}" dt="2023-04-24T19:58:56.263" v="314" actId="1076"/>
        <pc:sldMkLst>
          <pc:docMk/>
          <pc:sldMk cId="0" sldId="269"/>
        </pc:sldMkLst>
        <pc:spChg chg="mod">
          <ac:chgData name="Alka Kumari" userId="b89fd9e346250fd6" providerId="Windows Live" clId="Web-{974C6C70-B138-45D0-B3CD-15A98AA1673E}" dt="2023-04-24T19:58:56.263" v="314" actId="1076"/>
          <ac:spMkLst>
            <pc:docMk/>
            <pc:sldMk cId="0" sldId="269"/>
            <ac:spMk id="2" creationId="{00000000-0000-0000-0000-000000000000}"/>
          </ac:spMkLst>
        </pc:spChg>
      </pc:sldChg>
      <pc:sldChg chg="modSp">
        <pc:chgData name="Alka Kumari" userId="b89fd9e346250fd6" providerId="Windows Live" clId="Web-{974C6C70-B138-45D0-B3CD-15A98AA1673E}" dt="2023-04-24T19:59:56.984" v="324" actId="20577"/>
        <pc:sldMkLst>
          <pc:docMk/>
          <pc:sldMk cId="0" sldId="271"/>
        </pc:sldMkLst>
        <pc:spChg chg="mod">
          <ac:chgData name="Alka Kumari" userId="b89fd9e346250fd6" providerId="Windows Live" clId="Web-{974C6C70-B138-45D0-B3CD-15A98AA1673E}" dt="2023-04-24T19:59:51.640" v="323" actId="20577"/>
          <ac:spMkLst>
            <pc:docMk/>
            <pc:sldMk cId="0" sldId="271"/>
            <ac:spMk id="21" creationId="{2D5A328D-0080-19E3-FC7C-C3EB4AC41143}"/>
          </ac:spMkLst>
        </pc:spChg>
        <pc:spChg chg="mod">
          <ac:chgData name="Alka Kumari" userId="b89fd9e346250fd6" providerId="Windows Live" clId="Web-{974C6C70-B138-45D0-B3CD-15A98AA1673E}" dt="2023-04-24T19:59:44.312" v="322" actId="20577"/>
          <ac:spMkLst>
            <pc:docMk/>
            <pc:sldMk cId="0" sldId="271"/>
            <ac:spMk id="24" creationId="{AAEA37E8-D368-8900-6797-800D9ED7E15B}"/>
          </ac:spMkLst>
        </pc:spChg>
        <pc:spChg chg="mod">
          <ac:chgData name="Alka Kumari" userId="b89fd9e346250fd6" providerId="Windows Live" clId="Web-{974C6C70-B138-45D0-B3CD-15A98AA1673E}" dt="2023-04-24T19:59:56.984" v="324" actId="20577"/>
          <ac:spMkLst>
            <pc:docMk/>
            <pc:sldMk cId="0" sldId="271"/>
            <ac:spMk id="25" creationId="{169E0668-1B3D-D270-2940-22763889239D}"/>
          </ac:spMkLst>
        </pc:spChg>
      </pc:sldChg>
      <pc:sldChg chg="modSp modNotes">
        <pc:chgData name="Alka Kumari" userId="b89fd9e346250fd6" providerId="Windows Live" clId="Web-{974C6C70-B138-45D0-B3CD-15A98AA1673E}" dt="2023-04-24T20:07:05.205" v="410"/>
        <pc:sldMkLst>
          <pc:docMk/>
          <pc:sldMk cId="3599811518" sldId="278"/>
        </pc:sldMkLst>
        <pc:spChg chg="mod">
          <ac:chgData name="Alka Kumari" userId="b89fd9e346250fd6" providerId="Windows Live" clId="Web-{974C6C70-B138-45D0-B3CD-15A98AA1673E}" dt="2023-04-24T19:58:50.247" v="313" actId="1076"/>
          <ac:spMkLst>
            <pc:docMk/>
            <pc:sldMk cId="3599811518" sldId="278"/>
            <ac:spMk id="2" creationId="{00000000-0000-0000-0000-000000000000}"/>
          </ac:spMkLst>
        </pc:spChg>
      </pc:sldChg>
      <pc:sldChg chg="modSp">
        <pc:chgData name="Alka Kumari" userId="b89fd9e346250fd6" providerId="Windows Live" clId="Web-{974C6C70-B138-45D0-B3CD-15A98AA1673E}" dt="2023-04-24T19:59:22.655" v="319" actId="20577"/>
        <pc:sldMkLst>
          <pc:docMk/>
          <pc:sldMk cId="141613890" sldId="279"/>
        </pc:sldMkLst>
        <pc:spChg chg="mod">
          <ac:chgData name="Alka Kumari" userId="b89fd9e346250fd6" providerId="Windows Live" clId="Web-{974C6C70-B138-45D0-B3CD-15A98AA1673E}" dt="2023-04-24T19:59:22.655" v="319" actId="20577"/>
          <ac:spMkLst>
            <pc:docMk/>
            <pc:sldMk cId="141613890" sldId="279"/>
            <ac:spMk id="2" creationId="{00000000-0000-0000-0000-000000000000}"/>
          </ac:spMkLst>
        </pc:spChg>
      </pc:sldChg>
      <pc:sldChg chg="modSp">
        <pc:chgData name="Alka Kumari" userId="b89fd9e346250fd6" providerId="Windows Live" clId="Web-{974C6C70-B138-45D0-B3CD-15A98AA1673E}" dt="2023-04-24T20:00:23.938" v="328" actId="20577"/>
        <pc:sldMkLst>
          <pc:docMk/>
          <pc:sldMk cId="2380360203" sldId="280"/>
        </pc:sldMkLst>
        <pc:spChg chg="mod">
          <ac:chgData name="Alka Kumari" userId="b89fd9e346250fd6" providerId="Windows Live" clId="Web-{974C6C70-B138-45D0-B3CD-15A98AA1673E}" dt="2023-04-24T20:00:15.547" v="326" actId="20577"/>
          <ac:spMkLst>
            <pc:docMk/>
            <pc:sldMk cId="2380360203" sldId="280"/>
            <ac:spMk id="15" creationId="{21D107AE-3E4A-42A2-C2D0-DAD15F128A8B}"/>
          </ac:spMkLst>
        </pc:spChg>
        <pc:spChg chg="mod">
          <ac:chgData name="Alka Kumari" userId="b89fd9e346250fd6" providerId="Windows Live" clId="Web-{974C6C70-B138-45D0-B3CD-15A98AA1673E}" dt="2023-04-24T20:00:07.641" v="325" actId="20577"/>
          <ac:spMkLst>
            <pc:docMk/>
            <pc:sldMk cId="2380360203" sldId="280"/>
            <ac:spMk id="24" creationId="{AAEA37E8-D368-8900-6797-800D9ED7E15B}"/>
          </ac:spMkLst>
        </pc:spChg>
        <pc:spChg chg="mod">
          <ac:chgData name="Alka Kumari" userId="b89fd9e346250fd6" providerId="Windows Live" clId="Web-{974C6C70-B138-45D0-B3CD-15A98AA1673E}" dt="2023-04-24T20:00:23.938" v="328" actId="20577"/>
          <ac:spMkLst>
            <pc:docMk/>
            <pc:sldMk cId="2380360203" sldId="280"/>
            <ac:spMk id="25" creationId="{169E0668-1B3D-D270-2940-22763889239D}"/>
          </ac:spMkLst>
        </pc:spChg>
      </pc:sldChg>
      <pc:sldChg chg="delSp modSp">
        <pc:chgData name="Alka Kumari" userId="b89fd9e346250fd6" providerId="Windows Live" clId="Web-{974C6C70-B138-45D0-B3CD-15A98AA1673E}" dt="2023-04-24T20:17:29.716" v="418" actId="20577"/>
        <pc:sldMkLst>
          <pc:docMk/>
          <pc:sldMk cId="2227472736" sldId="284"/>
        </pc:sldMkLst>
        <pc:spChg chg="mod">
          <ac:chgData name="Alka Kumari" userId="b89fd9e346250fd6" providerId="Windows Live" clId="Web-{974C6C70-B138-45D0-B3CD-15A98AA1673E}" dt="2023-04-24T18:51:52.359" v="25" actId="1076"/>
          <ac:spMkLst>
            <pc:docMk/>
            <pc:sldMk cId="2227472736" sldId="284"/>
            <ac:spMk id="16" creationId="{00000000-0000-0000-0000-000000000000}"/>
          </ac:spMkLst>
        </pc:spChg>
        <pc:spChg chg="mod">
          <ac:chgData name="Alka Kumari" userId="b89fd9e346250fd6" providerId="Windows Live" clId="Web-{974C6C70-B138-45D0-B3CD-15A98AA1673E}" dt="2023-04-24T20:17:29.716" v="418" actId="20577"/>
          <ac:spMkLst>
            <pc:docMk/>
            <pc:sldMk cId="2227472736" sldId="284"/>
            <ac:spMk id="22" creationId="{B2F85BFC-EB51-C498-E49F-47A3AC84A631}"/>
          </ac:spMkLst>
        </pc:spChg>
        <pc:grpChg chg="del">
          <ac:chgData name="Alka Kumari" userId="b89fd9e346250fd6" providerId="Windows Live" clId="Web-{974C6C70-B138-45D0-B3CD-15A98AA1673E}" dt="2023-04-24T18:51:34.702" v="23"/>
          <ac:grpSpMkLst>
            <pc:docMk/>
            <pc:sldMk cId="2227472736" sldId="284"/>
            <ac:grpSpMk id="4" creationId="{00000000-0000-0000-0000-000000000000}"/>
          </ac:grpSpMkLst>
        </pc:grpChg>
        <pc:grpChg chg="del">
          <ac:chgData name="Alka Kumari" userId="b89fd9e346250fd6" providerId="Windows Live" clId="Web-{974C6C70-B138-45D0-B3CD-15A98AA1673E}" dt="2023-04-24T18:51:30.764" v="22"/>
          <ac:grpSpMkLst>
            <pc:docMk/>
            <pc:sldMk cId="2227472736" sldId="284"/>
            <ac:grpSpMk id="6" creationId="{00000000-0000-0000-0000-000000000000}"/>
          </ac:grpSpMkLst>
        </pc:grpChg>
        <pc:grpChg chg="del">
          <ac:chgData name="Alka Kumari" userId="b89fd9e346250fd6" providerId="Windows Live" clId="Web-{974C6C70-B138-45D0-B3CD-15A98AA1673E}" dt="2023-04-24T18:51:21.263" v="21"/>
          <ac:grpSpMkLst>
            <pc:docMk/>
            <pc:sldMk cId="2227472736" sldId="284"/>
            <ac:grpSpMk id="8" creationId="{00000000-0000-0000-0000-000000000000}"/>
          </ac:grpSpMkLst>
        </pc:grpChg>
        <pc:grpChg chg="del">
          <ac:chgData name="Alka Kumari" userId="b89fd9e346250fd6" providerId="Windows Live" clId="Web-{974C6C70-B138-45D0-B3CD-15A98AA1673E}" dt="2023-04-24T18:51:17.357" v="20"/>
          <ac:grpSpMkLst>
            <pc:docMk/>
            <pc:sldMk cId="2227472736" sldId="284"/>
            <ac:grpSpMk id="10" creationId="{00000000-0000-0000-0000-000000000000}"/>
          </ac:grpSpMkLst>
        </pc:grpChg>
        <pc:grpChg chg="del">
          <ac:chgData name="Alka Kumari" userId="b89fd9e346250fd6" providerId="Windows Live" clId="Web-{974C6C70-B138-45D0-B3CD-15A98AA1673E}" dt="2023-04-24T18:51:17.310" v="19"/>
          <ac:grpSpMkLst>
            <pc:docMk/>
            <pc:sldMk cId="2227472736" sldId="284"/>
            <ac:grpSpMk id="12" creationId="{00000000-0000-0000-0000-000000000000}"/>
          </ac:grpSpMkLst>
        </pc:grpChg>
        <pc:grpChg chg="del">
          <ac:chgData name="Alka Kumari" userId="b89fd9e346250fd6" providerId="Windows Live" clId="Web-{974C6C70-B138-45D0-B3CD-15A98AA1673E}" dt="2023-04-24T18:51:13.419" v="18"/>
          <ac:grpSpMkLst>
            <pc:docMk/>
            <pc:sldMk cId="2227472736" sldId="284"/>
            <ac:grpSpMk id="14" creationId="{00000000-0000-0000-0000-000000000000}"/>
          </ac:grpSpMkLst>
        </pc:grpChg>
      </pc:sldChg>
      <pc:sldChg chg="modSp">
        <pc:chgData name="Alka Kumari" userId="b89fd9e346250fd6" providerId="Windows Live" clId="Web-{974C6C70-B138-45D0-B3CD-15A98AA1673E}" dt="2023-04-24T20:01:03.737" v="334" actId="20577"/>
        <pc:sldMkLst>
          <pc:docMk/>
          <pc:sldMk cId="633724177" sldId="285"/>
        </pc:sldMkLst>
        <pc:spChg chg="mod">
          <ac:chgData name="Alka Kumari" userId="b89fd9e346250fd6" providerId="Windows Live" clId="Web-{974C6C70-B138-45D0-B3CD-15A98AA1673E}" dt="2023-04-24T20:00:49.627" v="331" actId="20577"/>
          <ac:spMkLst>
            <pc:docMk/>
            <pc:sldMk cId="633724177" sldId="285"/>
            <ac:spMk id="3" creationId="{FC3049F4-657B-640B-3DAE-D86A7BC93D21}"/>
          </ac:spMkLst>
        </pc:spChg>
        <pc:spChg chg="mod">
          <ac:chgData name="Alka Kumari" userId="b89fd9e346250fd6" providerId="Windows Live" clId="Web-{974C6C70-B138-45D0-B3CD-15A98AA1673E}" dt="2023-04-24T20:01:03.737" v="334" actId="20577"/>
          <ac:spMkLst>
            <pc:docMk/>
            <pc:sldMk cId="633724177" sldId="285"/>
            <ac:spMk id="14" creationId="{00000000-0000-0000-0000-000000000000}"/>
          </ac:spMkLst>
        </pc:spChg>
        <pc:spChg chg="mod">
          <ac:chgData name="Alka Kumari" userId="b89fd9e346250fd6" providerId="Windows Live" clId="Web-{974C6C70-B138-45D0-B3CD-15A98AA1673E}" dt="2023-04-24T20:00:56.440" v="332" actId="20577"/>
          <ac:spMkLst>
            <pc:docMk/>
            <pc:sldMk cId="633724177" sldId="285"/>
            <ac:spMk id="25" creationId="{6047ADC6-5930-66F2-50D3-70043EB34B04}"/>
          </ac:spMkLst>
        </pc:spChg>
        <pc:spChg chg="mod">
          <ac:chgData name="Alka Kumari" userId="b89fd9e346250fd6" providerId="Windows Live" clId="Web-{974C6C70-B138-45D0-B3CD-15A98AA1673E}" dt="2023-04-24T20:00:45.455" v="330" actId="20577"/>
          <ac:spMkLst>
            <pc:docMk/>
            <pc:sldMk cId="633724177" sldId="285"/>
            <ac:spMk id="30" creationId="{6340F5ED-144A-AE64-3C37-F1907F877883}"/>
          </ac:spMkLst>
        </pc:spChg>
      </pc:sldChg>
      <pc:sldChg chg="modSp">
        <pc:chgData name="Alka Kumari" userId="b89fd9e346250fd6" providerId="Windows Live" clId="Web-{974C6C70-B138-45D0-B3CD-15A98AA1673E}" dt="2023-04-24T20:01:42.989" v="349" actId="20577"/>
        <pc:sldMkLst>
          <pc:docMk/>
          <pc:sldMk cId="1392319546" sldId="286"/>
        </pc:sldMkLst>
        <pc:spChg chg="mod">
          <ac:chgData name="Alka Kumari" userId="b89fd9e346250fd6" providerId="Windows Live" clId="Web-{974C6C70-B138-45D0-B3CD-15A98AA1673E}" dt="2023-04-24T20:01:20.175" v="344" actId="20577"/>
          <ac:spMkLst>
            <pc:docMk/>
            <pc:sldMk cId="1392319546" sldId="286"/>
            <ac:spMk id="2" creationId="{00000000-0000-0000-0000-000000000000}"/>
          </ac:spMkLst>
        </pc:spChg>
        <pc:spChg chg="mod">
          <ac:chgData name="Alka Kumari" userId="b89fd9e346250fd6" providerId="Windows Live" clId="Web-{974C6C70-B138-45D0-B3CD-15A98AA1673E}" dt="2023-04-24T20:01:11.706" v="337" actId="20577"/>
          <ac:spMkLst>
            <pc:docMk/>
            <pc:sldMk cId="1392319546" sldId="286"/>
            <ac:spMk id="6" creationId="{00000000-0000-0000-0000-000000000000}"/>
          </ac:spMkLst>
        </pc:spChg>
        <pc:spChg chg="mod">
          <ac:chgData name="Alka Kumari" userId="b89fd9e346250fd6" providerId="Windows Live" clId="Web-{974C6C70-B138-45D0-B3CD-15A98AA1673E}" dt="2023-04-24T20:01:32.238" v="346" actId="20577"/>
          <ac:spMkLst>
            <pc:docMk/>
            <pc:sldMk cId="1392319546" sldId="286"/>
            <ac:spMk id="16" creationId="{9A978EF5-6596-2BC6-F297-07E0CBC2CBB7}"/>
          </ac:spMkLst>
        </pc:spChg>
        <pc:spChg chg="mod">
          <ac:chgData name="Alka Kumari" userId="b89fd9e346250fd6" providerId="Windows Live" clId="Web-{974C6C70-B138-45D0-B3CD-15A98AA1673E}" dt="2023-04-24T20:01:11.769" v="340" actId="20577"/>
          <ac:spMkLst>
            <pc:docMk/>
            <pc:sldMk cId="1392319546" sldId="286"/>
            <ac:spMk id="17" creationId="{C2505A8E-4D24-9250-DCC5-71455591C899}"/>
          </ac:spMkLst>
        </pc:spChg>
        <pc:spChg chg="mod">
          <ac:chgData name="Alka Kumari" userId="b89fd9e346250fd6" providerId="Windows Live" clId="Web-{974C6C70-B138-45D0-B3CD-15A98AA1673E}" dt="2023-04-24T20:01:11.612" v="335" actId="20577"/>
          <ac:spMkLst>
            <pc:docMk/>
            <pc:sldMk cId="1392319546" sldId="286"/>
            <ac:spMk id="19" creationId="{4B6922E5-7ECF-7396-DF97-61E2C87671BB}"/>
          </ac:spMkLst>
        </pc:spChg>
        <pc:spChg chg="mod">
          <ac:chgData name="Alka Kumari" userId="b89fd9e346250fd6" providerId="Windows Live" clId="Web-{974C6C70-B138-45D0-B3CD-15A98AA1673E}" dt="2023-04-24T20:01:39.832" v="348" actId="20577"/>
          <ac:spMkLst>
            <pc:docMk/>
            <pc:sldMk cId="1392319546" sldId="286"/>
            <ac:spMk id="20" creationId="{287F14C8-88BB-5FD5-8DE7-C1111B6417E6}"/>
          </ac:spMkLst>
        </pc:spChg>
        <pc:spChg chg="mod">
          <ac:chgData name="Alka Kumari" userId="b89fd9e346250fd6" providerId="Windows Live" clId="Web-{974C6C70-B138-45D0-B3CD-15A98AA1673E}" dt="2023-04-24T20:01:42.989" v="349" actId="20577"/>
          <ac:spMkLst>
            <pc:docMk/>
            <pc:sldMk cId="1392319546" sldId="286"/>
            <ac:spMk id="26" creationId="{E3CD707E-D8D9-29AE-3E15-5C3987552D35}"/>
          </ac:spMkLst>
        </pc:spChg>
        <pc:spChg chg="mod">
          <ac:chgData name="Alka Kumari" userId="b89fd9e346250fd6" providerId="Windows Live" clId="Web-{974C6C70-B138-45D0-B3CD-15A98AA1673E}" dt="2023-04-24T20:01:28.004" v="345" actId="20577"/>
          <ac:spMkLst>
            <pc:docMk/>
            <pc:sldMk cId="1392319546" sldId="286"/>
            <ac:spMk id="30" creationId="{6340F5ED-144A-AE64-3C37-F1907F877883}"/>
          </ac:spMkLst>
        </pc:spChg>
        <pc:spChg chg="mod">
          <ac:chgData name="Alka Kumari" userId="b89fd9e346250fd6" providerId="Windows Live" clId="Web-{974C6C70-B138-45D0-B3CD-15A98AA1673E}" dt="2023-04-24T20:01:11.815" v="343" actId="20577"/>
          <ac:spMkLst>
            <pc:docMk/>
            <pc:sldMk cId="1392319546" sldId="286"/>
            <ac:spMk id="31" creationId="{8DDBEDC1-BCF1-880C-FC21-0B9B28D7BB05}"/>
          </ac:spMkLst>
        </pc:spChg>
      </pc:sldChg>
      <pc:sldChg chg="modSp">
        <pc:chgData name="Alka Kumari" userId="b89fd9e346250fd6" providerId="Windows Live" clId="Web-{974C6C70-B138-45D0-B3CD-15A98AA1673E}" dt="2023-04-24T19:43:03.082" v="143" actId="20577"/>
        <pc:sldMkLst>
          <pc:docMk/>
          <pc:sldMk cId="1658419445" sldId="287"/>
        </pc:sldMkLst>
        <pc:spChg chg="mod">
          <ac:chgData name="Alka Kumari" userId="b89fd9e346250fd6" providerId="Windows Live" clId="Web-{974C6C70-B138-45D0-B3CD-15A98AA1673E}" dt="2023-04-24T19:43:03.082" v="143" actId="20577"/>
          <ac:spMkLst>
            <pc:docMk/>
            <pc:sldMk cId="1658419445" sldId="287"/>
            <ac:spMk id="6" creationId="{00000000-0000-0000-0000-000000000000}"/>
          </ac:spMkLst>
        </pc:spChg>
      </pc:sldChg>
      <pc:sldChg chg="modSp">
        <pc:chgData name="Alka Kumari" userId="b89fd9e346250fd6" providerId="Windows Live" clId="Web-{974C6C70-B138-45D0-B3CD-15A98AA1673E}" dt="2023-04-24T20:02:09.068" v="351" actId="20577"/>
        <pc:sldMkLst>
          <pc:docMk/>
          <pc:sldMk cId="2273342356" sldId="289"/>
        </pc:sldMkLst>
        <pc:spChg chg="mod">
          <ac:chgData name="Alka Kumari" userId="b89fd9e346250fd6" providerId="Windows Live" clId="Web-{974C6C70-B138-45D0-B3CD-15A98AA1673E}" dt="2023-04-24T20:02:09.068" v="351" actId="20577"/>
          <ac:spMkLst>
            <pc:docMk/>
            <pc:sldMk cId="2273342356" sldId="289"/>
            <ac:spMk id="16" creationId="{89EA5288-49BB-0337-4B35-41C1B5886D84}"/>
          </ac:spMkLst>
        </pc:spChg>
      </pc:sldChg>
      <pc:sldChg chg="delSp modSp add ord replId">
        <pc:chgData name="Alka Kumari" userId="b89fd9e346250fd6" providerId="Windows Live" clId="Web-{974C6C70-B138-45D0-B3CD-15A98AA1673E}" dt="2023-04-24T19:54:42.705" v="277" actId="20577"/>
        <pc:sldMkLst>
          <pc:docMk/>
          <pc:sldMk cId="3052139009" sldId="290"/>
        </pc:sldMkLst>
        <pc:spChg chg="mod">
          <ac:chgData name="Alka Kumari" userId="b89fd9e346250fd6" providerId="Windows Live" clId="Web-{974C6C70-B138-45D0-B3CD-15A98AA1673E}" dt="2023-04-24T19:16:15.186" v="37" actId="20577"/>
          <ac:spMkLst>
            <pc:docMk/>
            <pc:sldMk cId="3052139009" sldId="290"/>
            <ac:spMk id="6" creationId="{00000000-0000-0000-0000-000000000000}"/>
          </ac:spMkLst>
        </pc:spChg>
        <pc:spChg chg="mod">
          <ac:chgData name="Alka Kumari" userId="b89fd9e346250fd6" providerId="Windows Live" clId="Web-{974C6C70-B138-45D0-B3CD-15A98AA1673E}" dt="2023-04-24T19:54:42.705" v="277" actId="20577"/>
          <ac:spMkLst>
            <pc:docMk/>
            <pc:sldMk cId="3052139009" sldId="290"/>
            <ac:spMk id="15" creationId="{43070C85-99C6-8C45-A980-848BB34B7FBC}"/>
          </ac:spMkLst>
        </pc:spChg>
        <pc:spChg chg="del">
          <ac:chgData name="Alka Kumari" userId="b89fd9e346250fd6" providerId="Windows Live" clId="Web-{974C6C70-B138-45D0-B3CD-15A98AA1673E}" dt="2023-04-24T19:32:07.570" v="121"/>
          <ac:spMkLst>
            <pc:docMk/>
            <pc:sldMk cId="3052139009" sldId="290"/>
            <ac:spMk id="16" creationId="{89EA5288-49BB-0337-4B35-41C1B5886D84}"/>
          </ac:spMkLst>
        </pc:spChg>
      </pc:sldChg>
      <pc:sldChg chg="modSp">
        <pc:chgData name="Alka Kumari" userId="b89fd9e346250fd6" providerId="Windows Live" clId="Web-{974C6C70-B138-45D0-B3CD-15A98AA1673E}" dt="2023-04-24T20:27:34.382" v="419" actId="20577"/>
        <pc:sldMkLst>
          <pc:docMk/>
          <pc:sldMk cId="1436512903" sldId="292"/>
        </pc:sldMkLst>
        <pc:spChg chg="mod">
          <ac:chgData name="Alka Kumari" userId="b89fd9e346250fd6" providerId="Windows Live" clId="Web-{974C6C70-B138-45D0-B3CD-15A98AA1673E}" dt="2023-04-24T20:27:34.382" v="419" actId="20577"/>
          <ac:spMkLst>
            <pc:docMk/>
            <pc:sldMk cId="1436512903" sldId="292"/>
            <ac:spMk id="4" creationId="{F9278929-0D22-3740-77E0-C61EC7D65DEC}"/>
          </ac:spMkLst>
        </pc:spChg>
      </pc:sldChg>
    </pc:docChg>
  </pc:docChgLst>
  <pc:docChgLst>
    <pc:chgData name="Shivani Raut" userId="1372b8bbba54a537" providerId="LiveId" clId="{82648941-A1B6-46F4-A02C-6C5B1D357FB9}"/>
    <pc:docChg chg="undo redo custSel addSld delSld modSld sldOrd">
      <pc:chgData name="Shivani Raut" userId="1372b8bbba54a537" providerId="LiveId" clId="{82648941-A1B6-46F4-A02C-6C5B1D357FB9}" dt="2023-04-24T01:10:42.879" v="1965" actId="5793"/>
      <pc:docMkLst>
        <pc:docMk/>
      </pc:docMkLst>
      <pc:sldChg chg="addSp modSp">
        <pc:chgData name="Shivani Raut" userId="1372b8bbba54a537" providerId="LiveId" clId="{82648941-A1B6-46F4-A02C-6C5B1D357FB9}" dt="2023-04-23T22:55:47.334" v="925" actId="571"/>
        <pc:sldMkLst>
          <pc:docMk/>
          <pc:sldMk cId="0" sldId="256"/>
        </pc:sldMkLst>
        <pc:spChg chg="add mod">
          <ac:chgData name="Shivani Raut" userId="1372b8bbba54a537" providerId="LiveId" clId="{82648941-A1B6-46F4-A02C-6C5B1D357FB9}" dt="2023-04-23T22:55:47.334" v="925" actId="571"/>
          <ac:spMkLst>
            <pc:docMk/>
            <pc:sldMk cId="0" sldId="256"/>
            <ac:spMk id="14" creationId="{C4E9A430-FB83-3BD4-5FA3-32A55C64B16B}"/>
          </ac:spMkLst>
        </pc:spChg>
      </pc:sldChg>
      <pc:sldChg chg="addSp delSp modSp mod">
        <pc:chgData name="Shivani Raut" userId="1372b8bbba54a537" providerId="LiveId" clId="{82648941-A1B6-46F4-A02C-6C5B1D357FB9}" dt="2023-04-23T23:02:03.178" v="1063" actId="33524"/>
        <pc:sldMkLst>
          <pc:docMk/>
          <pc:sldMk cId="0" sldId="257"/>
        </pc:sldMkLst>
        <pc:spChg chg="mod">
          <ac:chgData name="Shivani Raut" userId="1372b8bbba54a537" providerId="LiveId" clId="{82648941-A1B6-46F4-A02C-6C5B1D357FB9}" dt="2023-04-23T22:54:32.033" v="906" actId="1076"/>
          <ac:spMkLst>
            <pc:docMk/>
            <pc:sldMk cId="0" sldId="257"/>
            <ac:spMk id="11" creationId="{00000000-0000-0000-0000-000000000000}"/>
          </ac:spMkLst>
        </pc:spChg>
        <pc:spChg chg="mod">
          <ac:chgData name="Shivani Raut" userId="1372b8bbba54a537" providerId="LiveId" clId="{82648941-A1B6-46F4-A02C-6C5B1D357FB9}" dt="2023-04-23T23:02:03.178" v="1063" actId="33524"/>
          <ac:spMkLst>
            <pc:docMk/>
            <pc:sldMk cId="0" sldId="257"/>
            <ac:spMk id="12" creationId="{00000000-0000-0000-0000-000000000000}"/>
          </ac:spMkLst>
        </pc:spChg>
        <pc:spChg chg="mod">
          <ac:chgData name="Shivani Raut" userId="1372b8bbba54a537" providerId="LiveId" clId="{82648941-A1B6-46F4-A02C-6C5B1D357FB9}" dt="2023-04-23T22:59:57.433" v="1035"/>
          <ac:spMkLst>
            <pc:docMk/>
            <pc:sldMk cId="0" sldId="257"/>
            <ac:spMk id="14" creationId="{7A8649C4-B5D2-EC96-9D0C-64EC8304205A}"/>
          </ac:spMkLst>
        </pc:spChg>
        <pc:spChg chg="mod">
          <ac:chgData name="Shivani Raut" userId="1372b8bbba54a537" providerId="LiveId" clId="{82648941-A1B6-46F4-A02C-6C5B1D357FB9}" dt="2023-04-23T23:00:18.517" v="1037"/>
          <ac:spMkLst>
            <pc:docMk/>
            <pc:sldMk cId="0" sldId="257"/>
            <ac:spMk id="16" creationId="{B8976A7A-B45B-7F72-DC87-1C9194D6CA21}"/>
          </ac:spMkLst>
        </pc:spChg>
        <pc:spChg chg="mod">
          <ac:chgData name="Shivani Raut" userId="1372b8bbba54a537" providerId="LiveId" clId="{82648941-A1B6-46F4-A02C-6C5B1D357FB9}" dt="2023-04-23T23:00:18.517" v="1037"/>
          <ac:spMkLst>
            <pc:docMk/>
            <pc:sldMk cId="0" sldId="257"/>
            <ac:spMk id="18" creationId="{1D218473-FC9C-AA60-74F1-61B4BBEE52C6}"/>
          </ac:spMkLst>
        </pc:spChg>
        <pc:spChg chg="mod">
          <ac:chgData name="Shivani Raut" userId="1372b8bbba54a537" providerId="LiveId" clId="{82648941-A1B6-46F4-A02C-6C5B1D357FB9}" dt="2023-04-23T23:00:18.517" v="1037"/>
          <ac:spMkLst>
            <pc:docMk/>
            <pc:sldMk cId="0" sldId="257"/>
            <ac:spMk id="20" creationId="{AF59639B-FB20-7799-D56A-818F1E01317F}"/>
          </ac:spMkLst>
        </pc:spChg>
        <pc:spChg chg="mod">
          <ac:chgData name="Shivani Raut" userId="1372b8bbba54a537" providerId="LiveId" clId="{82648941-A1B6-46F4-A02C-6C5B1D357FB9}" dt="2023-04-23T23:00:18.517" v="1037"/>
          <ac:spMkLst>
            <pc:docMk/>
            <pc:sldMk cId="0" sldId="257"/>
            <ac:spMk id="22" creationId="{72EC56CD-8684-5C1F-BA74-B3D5F00F0513}"/>
          </ac:spMkLst>
        </pc:spChg>
        <pc:spChg chg="mod">
          <ac:chgData name="Shivani Raut" userId="1372b8bbba54a537" providerId="LiveId" clId="{82648941-A1B6-46F4-A02C-6C5B1D357FB9}" dt="2023-04-23T23:00:18.517" v="1037"/>
          <ac:spMkLst>
            <pc:docMk/>
            <pc:sldMk cId="0" sldId="257"/>
            <ac:spMk id="24" creationId="{04EC3A93-D114-7A45-803C-89C7B5DE4248}"/>
          </ac:spMkLst>
        </pc:spChg>
        <pc:grpChg chg="del">
          <ac:chgData name="Shivani Raut" userId="1372b8bbba54a537" providerId="LiveId" clId="{82648941-A1B6-46F4-A02C-6C5B1D357FB9}" dt="2023-04-23T22:59:33.365" v="1032" actId="21"/>
          <ac:grpSpMkLst>
            <pc:docMk/>
            <pc:sldMk cId="0" sldId="257"/>
            <ac:grpSpMk id="2" creationId="{00000000-0000-0000-0000-000000000000}"/>
          </ac:grpSpMkLst>
        </pc:grpChg>
        <pc:grpChg chg="del mod">
          <ac:chgData name="Shivani Raut" userId="1372b8bbba54a537" providerId="LiveId" clId="{82648941-A1B6-46F4-A02C-6C5B1D357FB9}" dt="2023-04-23T22:59:39.201" v="1034" actId="21"/>
          <ac:grpSpMkLst>
            <pc:docMk/>
            <pc:sldMk cId="0" sldId="257"/>
            <ac:grpSpMk id="4" creationId="{00000000-0000-0000-0000-000000000000}"/>
          </ac:grpSpMkLst>
        </pc:grpChg>
        <pc:grpChg chg="add del mod">
          <ac:chgData name="Shivani Raut" userId="1372b8bbba54a537" providerId="LiveId" clId="{82648941-A1B6-46F4-A02C-6C5B1D357FB9}" dt="2023-04-23T23:00:04.403" v="1036"/>
          <ac:grpSpMkLst>
            <pc:docMk/>
            <pc:sldMk cId="0" sldId="257"/>
            <ac:grpSpMk id="13" creationId="{87B4B2BD-B2BA-96E2-5641-5A03ED4FF1E5}"/>
          </ac:grpSpMkLst>
        </pc:grpChg>
        <pc:grpChg chg="add del mod">
          <ac:chgData name="Shivani Raut" userId="1372b8bbba54a537" providerId="LiveId" clId="{82648941-A1B6-46F4-A02C-6C5B1D357FB9}" dt="2023-04-23T23:01:48.910" v="1060" actId="478"/>
          <ac:grpSpMkLst>
            <pc:docMk/>
            <pc:sldMk cId="0" sldId="257"/>
            <ac:grpSpMk id="15" creationId="{E1737343-6BAE-A8FF-B788-EB8AE7A15EE6}"/>
          </ac:grpSpMkLst>
        </pc:grpChg>
        <pc:grpChg chg="add del mod">
          <ac:chgData name="Shivani Raut" userId="1372b8bbba54a537" providerId="LiveId" clId="{82648941-A1B6-46F4-A02C-6C5B1D357FB9}" dt="2023-04-23T23:01:29.100" v="1058" actId="478"/>
          <ac:grpSpMkLst>
            <pc:docMk/>
            <pc:sldMk cId="0" sldId="257"/>
            <ac:grpSpMk id="17" creationId="{A6D270E8-91C3-627A-49B2-3B6B2EAD7DF7}"/>
          </ac:grpSpMkLst>
        </pc:grpChg>
        <pc:grpChg chg="add del mod">
          <ac:chgData name="Shivani Raut" userId="1372b8bbba54a537" providerId="LiveId" clId="{82648941-A1B6-46F4-A02C-6C5B1D357FB9}" dt="2023-04-23T23:01:13.501" v="1047" actId="478"/>
          <ac:grpSpMkLst>
            <pc:docMk/>
            <pc:sldMk cId="0" sldId="257"/>
            <ac:grpSpMk id="19" creationId="{70A802B2-5D50-5419-BB45-0735A41C9EE5}"/>
          </ac:grpSpMkLst>
        </pc:grpChg>
        <pc:grpChg chg="add del mod">
          <ac:chgData name="Shivani Raut" userId="1372b8bbba54a537" providerId="LiveId" clId="{82648941-A1B6-46F4-A02C-6C5B1D357FB9}" dt="2023-04-23T23:01:15.528" v="1048" actId="478"/>
          <ac:grpSpMkLst>
            <pc:docMk/>
            <pc:sldMk cId="0" sldId="257"/>
            <ac:grpSpMk id="21" creationId="{00439659-287C-C274-72F2-5A414550EF12}"/>
          </ac:grpSpMkLst>
        </pc:grpChg>
        <pc:grpChg chg="add del mod">
          <ac:chgData name="Shivani Raut" userId="1372b8bbba54a537" providerId="LiveId" clId="{82648941-A1B6-46F4-A02C-6C5B1D357FB9}" dt="2023-04-23T23:01:31.407" v="1059" actId="21"/>
          <ac:grpSpMkLst>
            <pc:docMk/>
            <pc:sldMk cId="0" sldId="257"/>
            <ac:grpSpMk id="23" creationId="{0974A7C4-F376-4195-185F-0B1180AC3AAE}"/>
          </ac:grpSpMkLst>
        </pc:grpChg>
        <pc:picChg chg="mod">
          <ac:chgData name="Shivani Raut" userId="1372b8bbba54a537" providerId="LiveId" clId="{82648941-A1B6-46F4-A02C-6C5B1D357FB9}" dt="2023-04-23T23:01:54.222" v="1062" actId="1076"/>
          <ac:picMkLst>
            <pc:docMk/>
            <pc:sldMk cId="0" sldId="257"/>
            <ac:picMk id="10" creationId="{00000000-0000-0000-0000-000000000000}"/>
          </ac:picMkLst>
        </pc:picChg>
      </pc:sldChg>
      <pc:sldChg chg="modSp mod">
        <pc:chgData name="Shivani Raut" userId="1372b8bbba54a537" providerId="LiveId" clId="{82648941-A1B6-46F4-A02C-6C5B1D357FB9}" dt="2023-04-23T23:03:06.263" v="1072" actId="1036"/>
        <pc:sldMkLst>
          <pc:docMk/>
          <pc:sldMk cId="0" sldId="263"/>
        </pc:sldMkLst>
        <pc:picChg chg="mod">
          <ac:chgData name="Shivani Raut" userId="1372b8bbba54a537" providerId="LiveId" clId="{82648941-A1B6-46F4-A02C-6C5B1D357FB9}" dt="2023-04-23T23:03:06.263" v="1072" actId="1036"/>
          <ac:picMkLst>
            <pc:docMk/>
            <pc:sldMk cId="0" sldId="263"/>
            <ac:picMk id="2" creationId="{00000000-0000-0000-0000-000000000000}"/>
          </ac:picMkLst>
        </pc:picChg>
      </pc:sldChg>
      <pc:sldChg chg="addSp delSp modSp mod">
        <pc:chgData name="Shivani Raut" userId="1372b8bbba54a537" providerId="LiveId" clId="{82648941-A1B6-46F4-A02C-6C5B1D357FB9}" dt="2023-04-23T23:51:28.061" v="1796" actId="478"/>
        <pc:sldMkLst>
          <pc:docMk/>
          <pc:sldMk cId="0" sldId="265"/>
        </pc:sldMkLst>
        <pc:spChg chg="mod">
          <ac:chgData name="Shivani Raut" userId="1372b8bbba54a537" providerId="LiveId" clId="{82648941-A1B6-46F4-A02C-6C5B1D357FB9}" dt="2023-04-23T23:49:27.863" v="1768" actId="1076"/>
          <ac:spMkLst>
            <pc:docMk/>
            <pc:sldMk cId="0" sldId="265"/>
            <ac:spMk id="7" creationId="{00000000-0000-0000-0000-000000000000}"/>
          </ac:spMkLst>
        </pc:spChg>
        <pc:spChg chg="add del mod">
          <ac:chgData name="Shivani Raut" userId="1372b8bbba54a537" providerId="LiveId" clId="{82648941-A1B6-46F4-A02C-6C5B1D357FB9}" dt="2023-04-23T23:51:28.061" v="1796" actId="478"/>
          <ac:spMkLst>
            <pc:docMk/>
            <pc:sldMk cId="0" sldId="265"/>
            <ac:spMk id="15" creationId="{43070C85-99C6-8C45-A980-848BB34B7FBC}"/>
          </ac:spMkLst>
        </pc:spChg>
        <pc:spChg chg="add mod">
          <ac:chgData name="Shivani Raut" userId="1372b8bbba54a537" providerId="LiveId" clId="{82648941-A1B6-46F4-A02C-6C5B1D357FB9}" dt="2023-04-23T23:51:26.591" v="1794" actId="1076"/>
          <ac:spMkLst>
            <pc:docMk/>
            <pc:sldMk cId="0" sldId="265"/>
            <ac:spMk id="16" creationId="{89EA5288-49BB-0337-4B35-41C1B5886D84}"/>
          </ac:spMkLst>
        </pc:spChg>
        <pc:picChg chg="add mod">
          <ac:chgData name="Shivani Raut" userId="1372b8bbba54a537" providerId="LiveId" clId="{82648941-A1B6-46F4-A02C-6C5B1D357FB9}" dt="2023-04-23T23:51:27.141" v="1795" actId="1076"/>
          <ac:picMkLst>
            <pc:docMk/>
            <pc:sldMk cId="0" sldId="265"/>
            <ac:picMk id="9" creationId="{53C84D3D-8FF6-B3E4-C01E-2F66861067D6}"/>
          </ac:picMkLst>
        </pc:picChg>
        <pc:picChg chg="add mod">
          <ac:chgData name="Shivani Raut" userId="1372b8bbba54a537" providerId="LiveId" clId="{82648941-A1B6-46F4-A02C-6C5B1D357FB9}" dt="2023-04-23T23:51:27.141" v="1795" actId="1076"/>
          <ac:picMkLst>
            <pc:docMk/>
            <pc:sldMk cId="0" sldId="265"/>
            <ac:picMk id="11" creationId="{685599C7-535D-FB02-DB61-DF107725F1EA}"/>
          </ac:picMkLst>
        </pc:picChg>
        <pc:picChg chg="add mod">
          <ac:chgData name="Shivani Raut" userId="1372b8bbba54a537" providerId="LiveId" clId="{82648941-A1B6-46F4-A02C-6C5B1D357FB9}" dt="2023-04-23T23:49:38.959" v="1770" actId="1076"/>
          <ac:picMkLst>
            <pc:docMk/>
            <pc:sldMk cId="0" sldId="265"/>
            <ac:picMk id="13" creationId="{09A580A0-FA3B-5268-DA47-2784AED03A20}"/>
          </ac:picMkLst>
        </pc:picChg>
      </pc:sldChg>
      <pc:sldChg chg="addSp delSp modSp mod">
        <pc:chgData name="Shivani Raut" userId="1372b8bbba54a537" providerId="LiveId" clId="{82648941-A1B6-46F4-A02C-6C5B1D357FB9}" dt="2023-04-23T21:58:14.794" v="178" actId="1076"/>
        <pc:sldMkLst>
          <pc:docMk/>
          <pc:sldMk cId="0" sldId="267"/>
        </pc:sldMkLst>
        <pc:picChg chg="mod">
          <ac:chgData name="Shivani Raut" userId="1372b8bbba54a537" providerId="LiveId" clId="{82648941-A1B6-46F4-A02C-6C5B1D357FB9}" dt="2023-04-23T21:58:10.772" v="177" actId="1076"/>
          <ac:picMkLst>
            <pc:docMk/>
            <pc:sldMk cId="0" sldId="267"/>
            <ac:picMk id="3" creationId="{00000000-0000-0000-0000-000000000000}"/>
          </ac:picMkLst>
        </pc:picChg>
        <pc:picChg chg="mod">
          <ac:chgData name="Shivani Raut" userId="1372b8bbba54a537" providerId="LiveId" clId="{82648941-A1B6-46F4-A02C-6C5B1D357FB9}" dt="2023-04-23T21:58:14.794" v="178" actId="1076"/>
          <ac:picMkLst>
            <pc:docMk/>
            <pc:sldMk cId="0" sldId="267"/>
            <ac:picMk id="4" creationId="{00000000-0000-0000-0000-000000000000}"/>
          </ac:picMkLst>
        </pc:picChg>
        <pc:picChg chg="del mod">
          <ac:chgData name="Shivani Raut" userId="1372b8bbba54a537" providerId="LiveId" clId="{82648941-A1B6-46F4-A02C-6C5B1D357FB9}" dt="2023-04-23T21:57:44.995" v="172" actId="478"/>
          <ac:picMkLst>
            <pc:docMk/>
            <pc:sldMk cId="0" sldId="267"/>
            <ac:picMk id="5" creationId="{00000000-0000-0000-0000-000000000000}"/>
          </ac:picMkLst>
        </pc:picChg>
        <pc:picChg chg="add mod">
          <ac:chgData name="Shivani Raut" userId="1372b8bbba54a537" providerId="LiveId" clId="{82648941-A1B6-46F4-A02C-6C5B1D357FB9}" dt="2023-04-23T21:58:10.772" v="177" actId="1076"/>
          <ac:picMkLst>
            <pc:docMk/>
            <pc:sldMk cId="0" sldId="267"/>
            <ac:picMk id="9" creationId="{2B5D93E4-77BC-F90A-F16B-8A048F1D65AE}"/>
          </ac:picMkLst>
        </pc:picChg>
      </pc:sldChg>
      <pc:sldChg chg="addSp delSp modSp mod setBg">
        <pc:chgData name="Shivani Raut" userId="1372b8bbba54a537" providerId="LiveId" clId="{82648941-A1B6-46F4-A02C-6C5B1D357FB9}" dt="2023-04-23T21:56:59.400" v="170" actId="1076"/>
        <pc:sldMkLst>
          <pc:docMk/>
          <pc:sldMk cId="0" sldId="269"/>
        </pc:sldMkLst>
        <pc:spChg chg="mod">
          <ac:chgData name="Shivani Raut" userId="1372b8bbba54a537" providerId="LiveId" clId="{82648941-A1B6-46F4-A02C-6C5B1D357FB9}" dt="2023-04-23T21:56:27.063" v="162" actId="26606"/>
          <ac:spMkLst>
            <pc:docMk/>
            <pc:sldMk cId="0" sldId="269"/>
            <ac:spMk id="2" creationId="{00000000-0000-0000-0000-000000000000}"/>
          </ac:spMkLst>
        </pc:spChg>
        <pc:spChg chg="add del">
          <ac:chgData name="Shivani Raut" userId="1372b8bbba54a537" providerId="LiveId" clId="{82648941-A1B6-46F4-A02C-6C5B1D357FB9}" dt="2023-04-23T21:53:37.144" v="135" actId="26606"/>
          <ac:spMkLst>
            <pc:docMk/>
            <pc:sldMk cId="0" sldId="269"/>
            <ac:spMk id="1031" creationId="{D12DDE76-C203-4047-9998-63900085B5E8}"/>
          </ac:spMkLst>
        </pc:spChg>
        <pc:spChg chg="add del">
          <ac:chgData name="Shivani Raut" userId="1372b8bbba54a537" providerId="LiveId" clId="{82648941-A1B6-46F4-A02C-6C5B1D357FB9}" dt="2023-04-23T21:53:39.955" v="137" actId="26606"/>
          <ac:spMkLst>
            <pc:docMk/>
            <pc:sldMk cId="0" sldId="269"/>
            <ac:spMk id="1033" creationId="{D4771268-CB57-404A-9271-370EB28F6090}"/>
          </ac:spMkLst>
        </pc:spChg>
        <pc:spChg chg="add del">
          <ac:chgData name="Shivani Raut" userId="1372b8bbba54a537" providerId="LiveId" clId="{82648941-A1B6-46F4-A02C-6C5B1D357FB9}" dt="2023-04-23T21:56:27.063" v="162" actId="26606"/>
          <ac:spMkLst>
            <pc:docMk/>
            <pc:sldMk cId="0" sldId="269"/>
            <ac:spMk id="1035" creationId="{D12DDE76-C203-4047-9998-63900085B5E8}"/>
          </ac:spMkLst>
        </pc:spChg>
        <pc:spChg chg="add">
          <ac:chgData name="Shivani Raut" userId="1372b8bbba54a537" providerId="LiveId" clId="{82648941-A1B6-46F4-A02C-6C5B1D357FB9}" dt="2023-04-23T21:56:27.063" v="162" actId="26606"/>
          <ac:spMkLst>
            <pc:docMk/>
            <pc:sldMk cId="0" sldId="269"/>
            <ac:spMk id="1040" creationId="{2151139A-886F-4B97-8815-729AD3831BBD}"/>
          </ac:spMkLst>
        </pc:spChg>
        <pc:spChg chg="add">
          <ac:chgData name="Shivani Raut" userId="1372b8bbba54a537" providerId="LiveId" clId="{82648941-A1B6-46F4-A02C-6C5B1D357FB9}" dt="2023-04-23T21:56:27.063" v="162" actId="26606"/>
          <ac:spMkLst>
            <pc:docMk/>
            <pc:sldMk cId="0" sldId="269"/>
            <ac:spMk id="1042" creationId="{AB5E08C4-8CDD-4623-A5B8-E998C6DEE3B7}"/>
          </ac:spMkLst>
        </pc:spChg>
        <pc:spChg chg="add">
          <ac:chgData name="Shivani Raut" userId="1372b8bbba54a537" providerId="LiveId" clId="{82648941-A1B6-46F4-A02C-6C5B1D357FB9}" dt="2023-04-23T21:56:27.063" v="162" actId="26606"/>
          <ac:spMkLst>
            <pc:docMk/>
            <pc:sldMk cId="0" sldId="269"/>
            <ac:spMk id="1044" creationId="{15F33878-D502-4FFA-8ACE-F2AECDB2A23F}"/>
          </ac:spMkLst>
        </pc:spChg>
        <pc:spChg chg="add">
          <ac:chgData name="Shivani Raut" userId="1372b8bbba54a537" providerId="LiveId" clId="{82648941-A1B6-46F4-A02C-6C5B1D357FB9}" dt="2023-04-23T21:56:27.063" v="162" actId="26606"/>
          <ac:spMkLst>
            <pc:docMk/>
            <pc:sldMk cId="0" sldId="269"/>
            <ac:spMk id="1046" creationId="{D3539FEE-81D3-4406-802E-60B20B16F4F6}"/>
          </ac:spMkLst>
        </pc:spChg>
        <pc:spChg chg="add">
          <ac:chgData name="Shivani Raut" userId="1372b8bbba54a537" providerId="LiveId" clId="{82648941-A1B6-46F4-A02C-6C5B1D357FB9}" dt="2023-04-23T21:56:27.063" v="162" actId="26606"/>
          <ac:spMkLst>
            <pc:docMk/>
            <pc:sldMk cId="0" sldId="269"/>
            <ac:spMk id="1048" creationId="{DC701763-729E-462F-A5A8-E0DEFEB1E2E4}"/>
          </ac:spMkLst>
        </pc:spChg>
        <pc:picChg chg="add mod">
          <ac:chgData name="Shivani Raut" userId="1372b8bbba54a537" providerId="LiveId" clId="{82648941-A1B6-46F4-A02C-6C5B1D357FB9}" dt="2023-04-23T21:56:40.390" v="165" actId="1076"/>
          <ac:picMkLst>
            <pc:docMk/>
            <pc:sldMk cId="0" sldId="269"/>
            <ac:picMk id="4" creationId="{F331D2FB-F251-9495-1C99-0D5EB86C241F}"/>
          </ac:picMkLst>
        </pc:picChg>
        <pc:picChg chg="add mod">
          <ac:chgData name="Shivani Raut" userId="1372b8bbba54a537" providerId="LiveId" clId="{82648941-A1B6-46F4-A02C-6C5B1D357FB9}" dt="2023-04-23T21:56:59.400" v="170" actId="1076"/>
          <ac:picMkLst>
            <pc:docMk/>
            <pc:sldMk cId="0" sldId="269"/>
            <ac:picMk id="1026" creationId="{7FB1B869-3CEA-EBD4-7D47-CE9108B48C5F}"/>
          </ac:picMkLst>
        </pc:picChg>
      </pc:sldChg>
      <pc:sldChg chg="addSp delSp modSp del mod">
        <pc:chgData name="Shivani Raut" userId="1372b8bbba54a537" providerId="LiveId" clId="{82648941-A1B6-46F4-A02C-6C5B1D357FB9}" dt="2023-04-23T22:51:47.229" v="834" actId="47"/>
        <pc:sldMkLst>
          <pc:docMk/>
          <pc:sldMk cId="0" sldId="270"/>
        </pc:sldMkLst>
        <pc:spChg chg="mod">
          <ac:chgData name="Shivani Raut" userId="1372b8bbba54a537" providerId="LiveId" clId="{82648941-A1B6-46F4-A02C-6C5B1D357FB9}" dt="2023-04-23T22:35:41.426" v="631" actId="207"/>
          <ac:spMkLst>
            <pc:docMk/>
            <pc:sldMk cId="0" sldId="270"/>
            <ac:spMk id="7" creationId="{00000000-0000-0000-0000-000000000000}"/>
          </ac:spMkLst>
        </pc:spChg>
        <pc:spChg chg="mod">
          <ac:chgData name="Shivani Raut" userId="1372b8bbba54a537" providerId="LiveId" clId="{82648941-A1B6-46F4-A02C-6C5B1D357FB9}" dt="2023-04-23T22:35:41.426" v="631" actId="207"/>
          <ac:spMkLst>
            <pc:docMk/>
            <pc:sldMk cId="0" sldId="270"/>
            <ac:spMk id="8" creationId="{00000000-0000-0000-0000-000000000000}"/>
          </ac:spMkLst>
        </pc:spChg>
        <pc:grpChg chg="add del mod">
          <ac:chgData name="Shivani Raut" userId="1372b8bbba54a537" providerId="LiveId" clId="{82648941-A1B6-46F4-A02C-6C5B1D357FB9}" dt="2023-04-23T22:35:43.194" v="633" actId="478"/>
          <ac:grpSpMkLst>
            <pc:docMk/>
            <pc:sldMk cId="0" sldId="270"/>
            <ac:grpSpMk id="3" creationId="{00000000-0000-0000-0000-000000000000}"/>
          </ac:grpSpMkLst>
        </pc:grpChg>
        <pc:grpChg chg="del mod">
          <ac:chgData name="Shivani Raut" userId="1372b8bbba54a537" providerId="LiveId" clId="{82648941-A1B6-46F4-A02C-6C5B1D357FB9}" dt="2023-04-23T22:19:58.561" v="446" actId="478"/>
          <ac:grpSpMkLst>
            <pc:docMk/>
            <pc:sldMk cId="0" sldId="270"/>
            <ac:grpSpMk id="5" creationId="{00000000-0000-0000-0000-000000000000}"/>
          </ac:grpSpMkLst>
        </pc:grpChg>
      </pc:sldChg>
      <pc:sldChg chg="addSp delSp modSp mod">
        <pc:chgData name="Shivani Raut" userId="1372b8bbba54a537" providerId="LiveId" clId="{82648941-A1B6-46F4-A02C-6C5B1D357FB9}" dt="2023-04-23T22:34:54.477" v="627" actId="404"/>
        <pc:sldMkLst>
          <pc:docMk/>
          <pc:sldMk cId="0" sldId="271"/>
        </pc:sldMkLst>
        <pc:spChg chg="mod">
          <ac:chgData name="Shivani Raut" userId="1372b8bbba54a537" providerId="LiveId" clId="{82648941-A1B6-46F4-A02C-6C5B1D357FB9}" dt="2023-04-23T22:30:48.199" v="547" actId="20577"/>
          <ac:spMkLst>
            <pc:docMk/>
            <pc:sldMk cId="0" sldId="271"/>
            <ac:spMk id="2" creationId="{00000000-0000-0000-0000-000000000000}"/>
          </ac:spMkLst>
        </pc:spChg>
        <pc:spChg chg="del mod topLvl">
          <ac:chgData name="Shivani Raut" userId="1372b8bbba54a537" providerId="LiveId" clId="{82648941-A1B6-46F4-A02C-6C5B1D357FB9}" dt="2023-04-23T22:31:41.272" v="600" actId="478"/>
          <ac:spMkLst>
            <pc:docMk/>
            <pc:sldMk cId="0" sldId="271"/>
            <ac:spMk id="4" creationId="{00000000-0000-0000-0000-000000000000}"/>
          </ac:spMkLst>
        </pc:spChg>
        <pc:spChg chg="del">
          <ac:chgData name="Shivani Raut" userId="1372b8bbba54a537" providerId="LiveId" clId="{82648941-A1B6-46F4-A02C-6C5B1D357FB9}" dt="2023-04-23T22:26:35.122" v="469" actId="478"/>
          <ac:spMkLst>
            <pc:docMk/>
            <pc:sldMk cId="0" sldId="271"/>
            <ac:spMk id="7" creationId="{00000000-0000-0000-0000-000000000000}"/>
          </ac:spMkLst>
        </pc:spChg>
        <pc:spChg chg="del mod">
          <ac:chgData name="Shivani Raut" userId="1372b8bbba54a537" providerId="LiveId" clId="{82648941-A1B6-46F4-A02C-6C5B1D357FB9}" dt="2023-04-23T22:29:08.660" v="525" actId="478"/>
          <ac:spMkLst>
            <pc:docMk/>
            <pc:sldMk cId="0" sldId="271"/>
            <ac:spMk id="8" creationId="{00000000-0000-0000-0000-000000000000}"/>
          </ac:spMkLst>
        </pc:spChg>
        <pc:spChg chg="add del mod">
          <ac:chgData name="Shivani Raut" userId="1372b8bbba54a537" providerId="LiveId" clId="{82648941-A1B6-46F4-A02C-6C5B1D357FB9}" dt="2023-04-23T22:27:26.479" v="492" actId="478"/>
          <ac:spMkLst>
            <pc:docMk/>
            <pc:sldMk cId="0" sldId="271"/>
            <ac:spMk id="19" creationId="{4556116C-FB5F-30F1-A0B0-6709E928A48A}"/>
          </ac:spMkLst>
        </pc:spChg>
        <pc:spChg chg="add mod">
          <ac:chgData name="Shivani Raut" userId="1372b8bbba54a537" providerId="LiveId" clId="{82648941-A1B6-46F4-A02C-6C5B1D357FB9}" dt="2023-04-23T22:29:05.077" v="523" actId="1076"/>
          <ac:spMkLst>
            <pc:docMk/>
            <pc:sldMk cId="0" sldId="271"/>
            <ac:spMk id="20" creationId="{E12C54CC-2C89-3F3F-F5AC-AED1477A588A}"/>
          </ac:spMkLst>
        </pc:spChg>
        <pc:spChg chg="add mod">
          <ac:chgData name="Shivani Raut" userId="1372b8bbba54a537" providerId="LiveId" clId="{82648941-A1B6-46F4-A02C-6C5B1D357FB9}" dt="2023-04-23T22:34:54.477" v="627" actId="404"/>
          <ac:spMkLst>
            <pc:docMk/>
            <pc:sldMk cId="0" sldId="271"/>
            <ac:spMk id="21" creationId="{2D5A328D-0080-19E3-FC7C-C3EB4AC41143}"/>
          </ac:spMkLst>
        </pc:spChg>
        <pc:spChg chg="add del mod">
          <ac:chgData name="Shivani Raut" userId="1372b8bbba54a537" providerId="LiveId" clId="{82648941-A1B6-46F4-A02C-6C5B1D357FB9}" dt="2023-04-23T22:28:52.843" v="521" actId="478"/>
          <ac:spMkLst>
            <pc:docMk/>
            <pc:sldMk cId="0" sldId="271"/>
            <ac:spMk id="23" creationId="{54F43BD9-19FF-C519-CCD3-844C0A548EA6}"/>
          </ac:spMkLst>
        </pc:spChg>
        <pc:spChg chg="add mod">
          <ac:chgData name="Shivani Raut" userId="1372b8bbba54a537" providerId="LiveId" clId="{82648941-A1B6-46F4-A02C-6C5B1D357FB9}" dt="2023-04-23T22:34:49.456" v="625" actId="404"/>
          <ac:spMkLst>
            <pc:docMk/>
            <pc:sldMk cId="0" sldId="271"/>
            <ac:spMk id="24" creationId="{AAEA37E8-D368-8900-6797-800D9ED7E15B}"/>
          </ac:spMkLst>
        </pc:spChg>
        <pc:spChg chg="add mod">
          <ac:chgData name="Shivani Raut" userId="1372b8bbba54a537" providerId="LiveId" clId="{82648941-A1B6-46F4-A02C-6C5B1D357FB9}" dt="2023-04-23T22:34:35.152" v="623" actId="1076"/>
          <ac:spMkLst>
            <pc:docMk/>
            <pc:sldMk cId="0" sldId="271"/>
            <ac:spMk id="25" creationId="{169E0668-1B3D-D270-2940-22763889239D}"/>
          </ac:spMkLst>
        </pc:spChg>
        <pc:grpChg chg="del mod">
          <ac:chgData name="Shivani Raut" userId="1372b8bbba54a537" providerId="LiveId" clId="{82648941-A1B6-46F4-A02C-6C5B1D357FB9}" dt="2023-04-23T22:31:41.272" v="600" actId="478"/>
          <ac:grpSpMkLst>
            <pc:docMk/>
            <pc:sldMk cId="0" sldId="271"/>
            <ac:grpSpMk id="3" creationId="{00000000-0000-0000-0000-000000000000}"/>
          </ac:grpSpMkLst>
        </pc:grpChg>
        <pc:grpChg chg="del mod">
          <ac:chgData name="Shivani Raut" userId="1372b8bbba54a537" providerId="LiveId" clId="{82648941-A1B6-46F4-A02C-6C5B1D357FB9}" dt="2023-04-23T22:19:54.692" v="444" actId="478"/>
          <ac:grpSpMkLst>
            <pc:docMk/>
            <pc:sldMk cId="0" sldId="271"/>
            <ac:grpSpMk id="5" creationId="{00000000-0000-0000-0000-000000000000}"/>
          </ac:grpSpMkLst>
        </pc:grpChg>
        <pc:picChg chg="add mod">
          <ac:chgData name="Shivani Raut" userId="1372b8bbba54a537" providerId="LiveId" clId="{82648941-A1B6-46F4-A02C-6C5B1D357FB9}" dt="2023-04-23T22:33:09.597" v="609" actId="1076"/>
          <ac:picMkLst>
            <pc:docMk/>
            <pc:sldMk cId="0" sldId="271"/>
            <ac:picMk id="16" creationId="{F568B365-1CB8-1595-4998-35C2257602F2}"/>
          </ac:picMkLst>
        </pc:picChg>
        <pc:picChg chg="add mod">
          <ac:chgData name="Shivani Raut" userId="1372b8bbba54a537" providerId="LiveId" clId="{82648941-A1B6-46F4-A02C-6C5B1D357FB9}" dt="2023-04-23T22:33:00.991" v="608" actId="1076"/>
          <ac:picMkLst>
            <pc:docMk/>
            <pc:sldMk cId="0" sldId="271"/>
            <ac:picMk id="18" creationId="{B46D6F62-48FF-8C6C-7B8F-046AD85E1D8B}"/>
          </ac:picMkLst>
        </pc:picChg>
        <pc:picChg chg="add del mod">
          <ac:chgData name="Shivani Raut" userId="1372b8bbba54a537" providerId="LiveId" clId="{82648941-A1B6-46F4-A02C-6C5B1D357FB9}" dt="2023-04-23T22:28:52.843" v="521" actId="478"/>
          <ac:picMkLst>
            <pc:docMk/>
            <pc:sldMk cId="0" sldId="271"/>
            <ac:picMk id="22" creationId="{C04AFAC0-6AB2-3F59-DFD4-6ACEFB66EC2D}"/>
          </ac:picMkLst>
        </pc:picChg>
        <pc:picChg chg="add mod">
          <ac:chgData name="Shivani Raut" userId="1372b8bbba54a537" providerId="LiveId" clId="{82648941-A1B6-46F4-A02C-6C5B1D357FB9}" dt="2023-04-23T22:33:16.733" v="610" actId="1076"/>
          <ac:picMkLst>
            <pc:docMk/>
            <pc:sldMk cId="0" sldId="271"/>
            <ac:picMk id="6146" creationId="{845328C5-5F66-7604-AD4A-93DE386D2D31}"/>
          </ac:picMkLst>
        </pc:picChg>
      </pc:sldChg>
      <pc:sldChg chg="addSp delSp modSp del mod">
        <pc:chgData name="Shivani Raut" userId="1372b8bbba54a537" providerId="LiveId" clId="{82648941-A1B6-46F4-A02C-6C5B1D357FB9}" dt="2023-04-23T23:19:58.521" v="1290" actId="47"/>
        <pc:sldMkLst>
          <pc:docMk/>
          <pc:sldMk cId="0" sldId="272"/>
        </pc:sldMkLst>
        <pc:spChg chg="mod">
          <ac:chgData name="Shivani Raut" userId="1372b8bbba54a537" providerId="LiveId" clId="{82648941-A1B6-46F4-A02C-6C5B1D357FB9}" dt="2023-04-23T23:14:30.533" v="1181" actId="404"/>
          <ac:spMkLst>
            <pc:docMk/>
            <pc:sldMk cId="0" sldId="272"/>
            <ac:spMk id="2" creationId="{00000000-0000-0000-0000-000000000000}"/>
          </ac:spMkLst>
        </pc:spChg>
        <pc:spChg chg="mod">
          <ac:chgData name="Shivani Raut" userId="1372b8bbba54a537" providerId="LiveId" clId="{82648941-A1B6-46F4-A02C-6C5B1D357FB9}" dt="2023-04-23T23:12:32.058" v="1145" actId="207"/>
          <ac:spMkLst>
            <pc:docMk/>
            <pc:sldMk cId="0" sldId="272"/>
            <ac:spMk id="6" creationId="{00000000-0000-0000-0000-000000000000}"/>
          </ac:spMkLst>
        </pc:spChg>
        <pc:spChg chg="del">
          <ac:chgData name="Shivani Raut" userId="1372b8bbba54a537" providerId="LiveId" clId="{82648941-A1B6-46F4-A02C-6C5B1D357FB9}" dt="2023-04-23T22:52:49.934" v="888" actId="478"/>
          <ac:spMkLst>
            <pc:docMk/>
            <pc:sldMk cId="0" sldId="272"/>
            <ac:spMk id="11" creationId="{00000000-0000-0000-0000-000000000000}"/>
          </ac:spMkLst>
        </pc:spChg>
        <pc:spChg chg="del">
          <ac:chgData name="Shivani Raut" userId="1372b8bbba54a537" providerId="LiveId" clId="{82648941-A1B6-46F4-A02C-6C5B1D357FB9}" dt="2023-04-23T22:52:42.784" v="887" actId="478"/>
          <ac:spMkLst>
            <pc:docMk/>
            <pc:sldMk cId="0" sldId="272"/>
            <ac:spMk id="12" creationId="{00000000-0000-0000-0000-000000000000}"/>
          </ac:spMkLst>
        </pc:spChg>
        <pc:spChg chg="mod ord">
          <ac:chgData name="Shivani Raut" userId="1372b8bbba54a537" providerId="LiveId" clId="{82648941-A1B6-46F4-A02C-6C5B1D357FB9}" dt="2023-04-23T23:15:44.374" v="1193" actId="20577"/>
          <ac:spMkLst>
            <pc:docMk/>
            <pc:sldMk cId="0" sldId="272"/>
            <ac:spMk id="14" creationId="{00000000-0000-0000-0000-000000000000}"/>
          </ac:spMkLst>
        </pc:spChg>
        <pc:spChg chg="add del">
          <ac:chgData name="Shivani Raut" userId="1372b8bbba54a537" providerId="LiveId" clId="{82648941-A1B6-46F4-A02C-6C5B1D357FB9}" dt="2023-04-23T23:08:44.679" v="1099" actId="22"/>
          <ac:spMkLst>
            <pc:docMk/>
            <pc:sldMk cId="0" sldId="272"/>
            <ac:spMk id="24" creationId="{E7F8E0E0-DCD4-8120-CDDD-969F4E3DEB58}"/>
          </ac:spMkLst>
        </pc:spChg>
        <pc:spChg chg="add mod">
          <ac:chgData name="Shivani Raut" userId="1372b8bbba54a537" providerId="LiveId" clId="{82648941-A1B6-46F4-A02C-6C5B1D357FB9}" dt="2023-04-23T23:16:40.902" v="1207" actId="1076"/>
          <ac:spMkLst>
            <pc:docMk/>
            <pc:sldMk cId="0" sldId="272"/>
            <ac:spMk id="25" creationId="{6047ADC6-5930-66F2-50D3-70043EB34B04}"/>
          </ac:spMkLst>
        </pc:spChg>
        <pc:spChg chg="mod">
          <ac:chgData name="Shivani Raut" userId="1372b8bbba54a537" providerId="LiveId" clId="{82648941-A1B6-46F4-A02C-6C5B1D357FB9}" dt="2023-04-23T23:13:16.191" v="1150"/>
          <ac:spMkLst>
            <pc:docMk/>
            <pc:sldMk cId="0" sldId="272"/>
            <ac:spMk id="29" creationId="{1A0301D9-091F-7080-123E-CBCBA33324E5}"/>
          </ac:spMkLst>
        </pc:spChg>
        <pc:spChg chg="add mod">
          <ac:chgData name="Shivani Raut" userId="1372b8bbba54a537" providerId="LiveId" clId="{82648941-A1B6-46F4-A02C-6C5B1D357FB9}" dt="2023-04-23T23:14:59.021" v="1182"/>
          <ac:spMkLst>
            <pc:docMk/>
            <pc:sldMk cId="0" sldId="272"/>
            <ac:spMk id="30" creationId="{6340F5ED-144A-AE64-3C37-F1907F877883}"/>
          </ac:spMkLst>
        </pc:spChg>
        <pc:grpChg chg="del mod">
          <ac:chgData name="Shivani Raut" userId="1372b8bbba54a537" providerId="LiveId" clId="{82648941-A1B6-46F4-A02C-6C5B1D357FB9}" dt="2023-04-23T23:13:20.655" v="1152" actId="478"/>
          <ac:grpSpMkLst>
            <pc:docMk/>
            <pc:sldMk cId="0" sldId="272"/>
            <ac:grpSpMk id="3" creationId="{00000000-0000-0000-0000-000000000000}"/>
          </ac:grpSpMkLst>
        </pc:grpChg>
        <pc:grpChg chg="add del mod">
          <ac:chgData name="Shivani Raut" userId="1372b8bbba54a537" providerId="LiveId" clId="{82648941-A1B6-46F4-A02C-6C5B1D357FB9}" dt="2023-04-23T23:12:32.058" v="1145" actId="207"/>
          <ac:grpSpMkLst>
            <pc:docMk/>
            <pc:sldMk cId="0" sldId="272"/>
            <ac:grpSpMk id="5" creationId="{00000000-0000-0000-0000-000000000000}"/>
          </ac:grpSpMkLst>
        </pc:grpChg>
        <pc:grpChg chg="del">
          <ac:chgData name="Shivani Raut" userId="1372b8bbba54a537" providerId="LiveId" clId="{82648941-A1B6-46F4-A02C-6C5B1D357FB9}" dt="2023-04-23T22:52:49.934" v="888" actId="478"/>
          <ac:grpSpMkLst>
            <pc:docMk/>
            <pc:sldMk cId="0" sldId="272"/>
            <ac:grpSpMk id="7" creationId="{00000000-0000-0000-0000-000000000000}"/>
          </ac:grpSpMkLst>
        </pc:grpChg>
        <pc:grpChg chg="del mod">
          <ac:chgData name="Shivani Raut" userId="1372b8bbba54a537" providerId="LiveId" clId="{82648941-A1B6-46F4-A02C-6C5B1D357FB9}" dt="2023-04-23T22:52:37.426" v="886" actId="478"/>
          <ac:grpSpMkLst>
            <pc:docMk/>
            <pc:sldMk cId="0" sldId="272"/>
            <ac:grpSpMk id="9" creationId="{00000000-0000-0000-0000-000000000000}"/>
          </ac:grpSpMkLst>
        </pc:grpChg>
        <pc:grpChg chg="del">
          <ac:chgData name="Shivani Raut" userId="1372b8bbba54a537" providerId="LiveId" clId="{82648941-A1B6-46F4-A02C-6C5B1D357FB9}" dt="2023-04-23T23:19:33.474" v="1287" actId="478"/>
          <ac:grpSpMkLst>
            <pc:docMk/>
            <pc:sldMk cId="0" sldId="272"/>
            <ac:grpSpMk id="17" creationId="{00000000-0000-0000-0000-000000000000}"/>
          </ac:grpSpMkLst>
        </pc:grpChg>
        <pc:grpChg chg="del">
          <ac:chgData name="Shivani Raut" userId="1372b8bbba54a537" providerId="LiveId" clId="{82648941-A1B6-46F4-A02C-6C5B1D357FB9}" dt="2023-04-23T23:19:30.798" v="1286" actId="478"/>
          <ac:grpSpMkLst>
            <pc:docMk/>
            <pc:sldMk cId="0" sldId="272"/>
            <ac:grpSpMk id="19" creationId="{00000000-0000-0000-0000-000000000000}"/>
          </ac:grpSpMkLst>
        </pc:grpChg>
        <pc:grpChg chg="add mod">
          <ac:chgData name="Shivani Raut" userId="1372b8bbba54a537" providerId="LiveId" clId="{82648941-A1B6-46F4-A02C-6C5B1D357FB9}" dt="2023-04-23T23:13:32.632" v="1155" actId="1035"/>
          <ac:grpSpMkLst>
            <pc:docMk/>
            <pc:sldMk cId="0" sldId="272"/>
            <ac:grpSpMk id="28" creationId="{F87A5BCA-B0CC-9724-9D01-BD365F1B77AE}"/>
          </ac:grpSpMkLst>
        </pc:grpChg>
        <pc:picChg chg="add mod">
          <ac:chgData name="Shivani Raut" userId="1372b8bbba54a537" providerId="LiveId" clId="{82648941-A1B6-46F4-A02C-6C5B1D357FB9}" dt="2023-04-23T23:11:04.264" v="1142" actId="1076"/>
          <ac:picMkLst>
            <pc:docMk/>
            <pc:sldMk cId="0" sldId="272"/>
            <ac:picMk id="22" creationId="{747953D6-0B5B-036E-0F8A-FA4D2502842D}"/>
          </ac:picMkLst>
        </pc:picChg>
        <pc:picChg chg="add mod">
          <ac:chgData name="Shivani Raut" userId="1372b8bbba54a537" providerId="LiveId" clId="{82648941-A1B6-46F4-A02C-6C5B1D357FB9}" dt="2023-04-23T23:10:44.548" v="1141" actId="1076"/>
          <ac:picMkLst>
            <pc:docMk/>
            <pc:sldMk cId="0" sldId="272"/>
            <ac:picMk id="27" creationId="{D9DEC71B-2A54-DF64-B65F-F9F09ED754FA}"/>
          </ac:picMkLst>
        </pc:picChg>
        <pc:picChg chg="add mod">
          <ac:chgData name="Shivani Raut" userId="1372b8bbba54a537" providerId="LiveId" clId="{82648941-A1B6-46F4-A02C-6C5B1D357FB9}" dt="2023-04-23T23:16:27.923" v="1206" actId="1038"/>
          <ac:picMkLst>
            <pc:docMk/>
            <pc:sldMk cId="0" sldId="272"/>
            <ac:picMk id="8194" creationId="{18FF031E-3D51-9040-5F70-1153346927B7}"/>
          </ac:picMkLst>
        </pc:picChg>
      </pc:sldChg>
      <pc:sldChg chg="del">
        <pc:chgData name="Shivani Raut" userId="1372b8bbba54a537" providerId="LiveId" clId="{82648941-A1B6-46F4-A02C-6C5B1D357FB9}" dt="2023-04-23T23:52:30.373" v="1797" actId="47"/>
        <pc:sldMkLst>
          <pc:docMk/>
          <pc:sldMk cId="0" sldId="273"/>
        </pc:sldMkLst>
      </pc:sldChg>
      <pc:sldChg chg="del">
        <pc:chgData name="Shivani Raut" userId="1372b8bbba54a537" providerId="LiveId" clId="{82648941-A1B6-46F4-A02C-6C5B1D357FB9}" dt="2023-04-23T23:52:34.571" v="1798" actId="47"/>
        <pc:sldMkLst>
          <pc:docMk/>
          <pc:sldMk cId="0" sldId="274"/>
        </pc:sldMkLst>
      </pc:sldChg>
      <pc:sldChg chg="del ord">
        <pc:chgData name="Shivani Raut" userId="1372b8bbba54a537" providerId="LiveId" clId="{82648941-A1B6-46F4-A02C-6C5B1D357FB9}" dt="2023-04-23T22:53:43.263" v="905" actId="47"/>
        <pc:sldMkLst>
          <pc:docMk/>
          <pc:sldMk cId="510791970" sldId="275"/>
        </pc:sldMkLst>
      </pc:sldChg>
      <pc:sldChg chg="del ord">
        <pc:chgData name="Shivani Raut" userId="1372b8bbba54a537" providerId="LiveId" clId="{82648941-A1B6-46F4-A02C-6C5B1D357FB9}" dt="2023-04-23T22:53:41.528" v="904" actId="47"/>
        <pc:sldMkLst>
          <pc:docMk/>
          <pc:sldMk cId="960083532" sldId="276"/>
        </pc:sldMkLst>
      </pc:sldChg>
      <pc:sldChg chg="addSp delSp modSp add del setBg delDesignElem">
        <pc:chgData name="Shivani Raut" userId="1372b8bbba54a537" providerId="LiveId" clId="{82648941-A1B6-46F4-A02C-6C5B1D357FB9}" dt="2023-04-23T22:16:36.978" v="435" actId="47"/>
        <pc:sldMkLst>
          <pc:docMk/>
          <pc:sldMk cId="845221722" sldId="277"/>
        </pc:sldMkLst>
        <pc:spChg chg="del">
          <ac:chgData name="Shivani Raut" userId="1372b8bbba54a537" providerId="LiveId" clId="{82648941-A1B6-46F4-A02C-6C5B1D357FB9}" dt="2023-04-23T21:54:56.570" v="156"/>
          <ac:spMkLst>
            <pc:docMk/>
            <pc:sldMk cId="845221722" sldId="277"/>
            <ac:spMk id="1035" creationId="{D12DDE76-C203-4047-9998-63900085B5E8}"/>
          </ac:spMkLst>
        </pc:spChg>
        <pc:picChg chg="add del mod">
          <ac:chgData name="Shivani Raut" userId="1372b8bbba54a537" providerId="LiveId" clId="{82648941-A1B6-46F4-A02C-6C5B1D357FB9}" dt="2023-04-23T22:11:02.834" v="358"/>
          <ac:picMkLst>
            <pc:docMk/>
            <pc:sldMk cId="845221722" sldId="277"/>
            <ac:picMk id="3" creationId="{B5A1031B-0F80-5388-152D-4E8335472EA7}"/>
          </ac:picMkLst>
        </pc:picChg>
        <pc:picChg chg="del">
          <ac:chgData name="Shivani Raut" userId="1372b8bbba54a537" providerId="LiveId" clId="{82648941-A1B6-46F4-A02C-6C5B1D357FB9}" dt="2023-04-23T21:58:35.036" v="179" actId="478"/>
          <ac:picMkLst>
            <pc:docMk/>
            <pc:sldMk cId="845221722" sldId="277"/>
            <ac:picMk id="1026" creationId="{7FB1B869-3CEA-EBD4-7D47-CE9108B48C5F}"/>
          </ac:picMkLst>
        </pc:picChg>
      </pc:sldChg>
      <pc:sldChg chg="addSp delSp modSp add mod setBg delDesignElem">
        <pc:chgData name="Shivani Raut" userId="1372b8bbba54a537" providerId="LiveId" clId="{82648941-A1B6-46F4-A02C-6C5B1D357FB9}" dt="2023-04-23T22:11:14.385" v="369" actId="21"/>
        <pc:sldMkLst>
          <pc:docMk/>
          <pc:sldMk cId="3599811518" sldId="278"/>
        </pc:sldMkLst>
        <pc:spChg chg="mod">
          <ac:chgData name="Shivani Raut" userId="1372b8bbba54a537" providerId="LiveId" clId="{82648941-A1B6-46F4-A02C-6C5B1D357FB9}" dt="2023-04-23T22:04:54.754" v="237" actId="14100"/>
          <ac:spMkLst>
            <pc:docMk/>
            <pc:sldMk cId="3599811518" sldId="278"/>
            <ac:spMk id="2" creationId="{00000000-0000-0000-0000-000000000000}"/>
          </ac:spMkLst>
        </pc:spChg>
        <pc:spChg chg="del">
          <ac:chgData name="Shivani Raut" userId="1372b8bbba54a537" providerId="LiveId" clId="{82648941-A1B6-46F4-A02C-6C5B1D357FB9}" dt="2023-04-23T21:58:38.211" v="181"/>
          <ac:spMkLst>
            <pc:docMk/>
            <pc:sldMk cId="3599811518" sldId="278"/>
            <ac:spMk id="1040" creationId="{2151139A-886F-4B97-8815-729AD3831BBD}"/>
          </ac:spMkLst>
        </pc:spChg>
        <pc:spChg chg="del">
          <ac:chgData name="Shivani Raut" userId="1372b8bbba54a537" providerId="LiveId" clId="{82648941-A1B6-46F4-A02C-6C5B1D357FB9}" dt="2023-04-23T21:58:38.211" v="181"/>
          <ac:spMkLst>
            <pc:docMk/>
            <pc:sldMk cId="3599811518" sldId="278"/>
            <ac:spMk id="1042" creationId="{AB5E08C4-8CDD-4623-A5B8-E998C6DEE3B7}"/>
          </ac:spMkLst>
        </pc:spChg>
        <pc:spChg chg="del">
          <ac:chgData name="Shivani Raut" userId="1372b8bbba54a537" providerId="LiveId" clId="{82648941-A1B6-46F4-A02C-6C5B1D357FB9}" dt="2023-04-23T21:58:38.211" v="181"/>
          <ac:spMkLst>
            <pc:docMk/>
            <pc:sldMk cId="3599811518" sldId="278"/>
            <ac:spMk id="1044" creationId="{15F33878-D502-4FFA-8ACE-F2AECDB2A23F}"/>
          </ac:spMkLst>
        </pc:spChg>
        <pc:spChg chg="del">
          <ac:chgData name="Shivani Raut" userId="1372b8bbba54a537" providerId="LiveId" clId="{82648941-A1B6-46F4-A02C-6C5B1D357FB9}" dt="2023-04-23T21:58:38.211" v="181"/>
          <ac:spMkLst>
            <pc:docMk/>
            <pc:sldMk cId="3599811518" sldId="278"/>
            <ac:spMk id="1046" creationId="{D3539FEE-81D3-4406-802E-60B20B16F4F6}"/>
          </ac:spMkLst>
        </pc:spChg>
        <pc:spChg chg="del">
          <ac:chgData name="Shivani Raut" userId="1372b8bbba54a537" providerId="LiveId" clId="{82648941-A1B6-46F4-A02C-6C5B1D357FB9}" dt="2023-04-23T21:58:38.211" v="181"/>
          <ac:spMkLst>
            <pc:docMk/>
            <pc:sldMk cId="3599811518" sldId="278"/>
            <ac:spMk id="1048" creationId="{DC701763-729E-462F-A5A8-E0DEFEB1E2E4}"/>
          </ac:spMkLst>
        </pc:spChg>
        <pc:spChg chg="add del">
          <ac:chgData name="Shivani Raut" userId="1372b8bbba54a537" providerId="LiveId" clId="{82648941-A1B6-46F4-A02C-6C5B1D357FB9}" dt="2023-04-23T22:04:42.477" v="218" actId="26606"/>
          <ac:spMkLst>
            <pc:docMk/>
            <pc:sldMk cId="3599811518" sldId="278"/>
            <ac:spMk id="3087" creationId="{398F3DEE-0E56-499F-AFAE-C2DA7C2C815B}"/>
          </ac:spMkLst>
        </pc:spChg>
        <pc:spChg chg="add del">
          <ac:chgData name="Shivani Raut" userId="1372b8bbba54a537" providerId="LiveId" clId="{82648941-A1B6-46F4-A02C-6C5B1D357FB9}" dt="2023-04-23T22:04:42.477" v="218" actId="26606"/>
          <ac:spMkLst>
            <pc:docMk/>
            <pc:sldMk cId="3599811518" sldId="278"/>
            <ac:spMk id="3089" creationId="{33B9C452-2C6E-4D52-8FC7-669291EE91D4}"/>
          </ac:spMkLst>
        </pc:spChg>
        <pc:spChg chg="add del">
          <ac:chgData name="Shivani Raut" userId="1372b8bbba54a537" providerId="LiveId" clId="{82648941-A1B6-46F4-A02C-6C5B1D357FB9}" dt="2023-04-23T22:04:42.477" v="218" actId="26606"/>
          <ac:spMkLst>
            <pc:docMk/>
            <pc:sldMk cId="3599811518" sldId="278"/>
            <ac:spMk id="3091" creationId="{34E1CC44-1B7F-472B-B668-B4F2F4723D7E}"/>
          </ac:spMkLst>
        </pc:spChg>
        <pc:spChg chg="add del">
          <ac:chgData name="Shivani Raut" userId="1372b8bbba54a537" providerId="LiveId" clId="{82648941-A1B6-46F4-A02C-6C5B1D357FB9}" dt="2023-04-23T22:04:42.477" v="218" actId="26606"/>
          <ac:spMkLst>
            <pc:docMk/>
            <pc:sldMk cId="3599811518" sldId="278"/>
            <ac:spMk id="3093" creationId="{B5BAD077-4A41-458D-9909-1A108699EA38}"/>
          </ac:spMkLst>
        </pc:spChg>
        <pc:spChg chg="add del">
          <ac:chgData name="Shivani Raut" userId="1372b8bbba54a537" providerId="LiveId" clId="{82648941-A1B6-46F4-A02C-6C5B1D357FB9}" dt="2023-04-23T22:04:42.477" v="218" actId="26606"/>
          <ac:spMkLst>
            <pc:docMk/>
            <pc:sldMk cId="3599811518" sldId="278"/>
            <ac:spMk id="3095" creationId="{F1FC21CE-01FD-49CC-BAFC-06F38B34BB81}"/>
          </ac:spMkLst>
        </pc:spChg>
        <pc:spChg chg="add del">
          <ac:chgData name="Shivani Raut" userId="1372b8bbba54a537" providerId="LiveId" clId="{82648941-A1B6-46F4-A02C-6C5B1D357FB9}" dt="2023-04-23T22:04:33.104" v="213" actId="26606"/>
          <ac:spMkLst>
            <pc:docMk/>
            <pc:sldMk cId="3599811518" sldId="278"/>
            <ac:spMk id="3100" creationId="{398F3DEE-0E56-499F-AFAE-C2DA7C2C815B}"/>
          </ac:spMkLst>
        </pc:spChg>
        <pc:spChg chg="add del">
          <ac:chgData name="Shivani Raut" userId="1372b8bbba54a537" providerId="LiveId" clId="{82648941-A1B6-46F4-A02C-6C5B1D357FB9}" dt="2023-04-23T22:04:33.104" v="213" actId="26606"/>
          <ac:spMkLst>
            <pc:docMk/>
            <pc:sldMk cId="3599811518" sldId="278"/>
            <ac:spMk id="3102" creationId="{EBB65E49-5337-40E3-9DBD-146D14EA0739}"/>
          </ac:spMkLst>
        </pc:spChg>
        <pc:spChg chg="add del">
          <ac:chgData name="Shivani Raut" userId="1372b8bbba54a537" providerId="LiveId" clId="{82648941-A1B6-46F4-A02C-6C5B1D357FB9}" dt="2023-04-23T22:04:33.104" v="213" actId="26606"/>
          <ac:spMkLst>
            <pc:docMk/>
            <pc:sldMk cId="3599811518" sldId="278"/>
            <ac:spMk id="3104" creationId="{E859509F-94DC-4952-A3B5-1EFAA2F5242F}"/>
          </ac:spMkLst>
        </pc:spChg>
        <pc:spChg chg="add del">
          <ac:chgData name="Shivani Raut" userId="1372b8bbba54a537" providerId="LiveId" clId="{82648941-A1B6-46F4-A02C-6C5B1D357FB9}" dt="2023-04-23T22:04:33.104" v="213" actId="26606"/>
          <ac:spMkLst>
            <pc:docMk/>
            <pc:sldMk cId="3599811518" sldId="278"/>
            <ac:spMk id="3106" creationId="{6B1AF2CB-1EFE-4962-A8DC-2D3CE47362B5}"/>
          </ac:spMkLst>
        </pc:spChg>
        <pc:spChg chg="add del">
          <ac:chgData name="Shivani Raut" userId="1372b8bbba54a537" providerId="LiveId" clId="{82648941-A1B6-46F4-A02C-6C5B1D357FB9}" dt="2023-04-23T22:04:33.104" v="213" actId="26606"/>
          <ac:spMkLst>
            <pc:docMk/>
            <pc:sldMk cId="3599811518" sldId="278"/>
            <ac:spMk id="3108" creationId="{2232531E-9E20-48D1-A119-C05304D9E893}"/>
          </ac:spMkLst>
        </pc:spChg>
        <pc:spChg chg="add del">
          <ac:chgData name="Shivani Raut" userId="1372b8bbba54a537" providerId="LiveId" clId="{82648941-A1B6-46F4-A02C-6C5B1D357FB9}" dt="2023-04-23T22:04:33.104" v="213" actId="26606"/>
          <ac:spMkLst>
            <pc:docMk/>
            <pc:sldMk cId="3599811518" sldId="278"/>
            <ac:spMk id="3110" creationId="{17AA014B-79A8-4BEC-893F-423182880E21}"/>
          </ac:spMkLst>
        </pc:spChg>
        <pc:spChg chg="add del">
          <ac:chgData name="Shivani Raut" userId="1372b8bbba54a537" providerId="LiveId" clId="{82648941-A1B6-46F4-A02C-6C5B1D357FB9}" dt="2023-04-23T22:04:35.182" v="215" actId="26606"/>
          <ac:spMkLst>
            <pc:docMk/>
            <pc:sldMk cId="3599811518" sldId="278"/>
            <ac:spMk id="3112" creationId="{398F3DEE-0E56-499F-AFAE-C2DA7C2C815B}"/>
          </ac:spMkLst>
        </pc:spChg>
        <pc:spChg chg="add del">
          <ac:chgData name="Shivani Raut" userId="1372b8bbba54a537" providerId="LiveId" clId="{82648941-A1B6-46F4-A02C-6C5B1D357FB9}" dt="2023-04-23T22:04:35.182" v="215" actId="26606"/>
          <ac:spMkLst>
            <pc:docMk/>
            <pc:sldMk cId="3599811518" sldId="278"/>
            <ac:spMk id="3113" creationId="{33B9C452-2C6E-4D52-8FC7-669291EE91D4}"/>
          </ac:spMkLst>
        </pc:spChg>
        <pc:spChg chg="add del">
          <ac:chgData name="Shivani Raut" userId="1372b8bbba54a537" providerId="LiveId" clId="{82648941-A1B6-46F4-A02C-6C5B1D357FB9}" dt="2023-04-23T22:04:35.182" v="215" actId="26606"/>
          <ac:spMkLst>
            <pc:docMk/>
            <pc:sldMk cId="3599811518" sldId="278"/>
            <ac:spMk id="3114" creationId="{34E1CC44-1B7F-472B-B668-B4F2F4723D7E}"/>
          </ac:spMkLst>
        </pc:spChg>
        <pc:spChg chg="add del">
          <ac:chgData name="Shivani Raut" userId="1372b8bbba54a537" providerId="LiveId" clId="{82648941-A1B6-46F4-A02C-6C5B1D357FB9}" dt="2023-04-23T22:04:35.182" v="215" actId="26606"/>
          <ac:spMkLst>
            <pc:docMk/>
            <pc:sldMk cId="3599811518" sldId="278"/>
            <ac:spMk id="3115" creationId="{B5BAD077-4A41-458D-9909-1A108699EA38}"/>
          </ac:spMkLst>
        </pc:spChg>
        <pc:spChg chg="add del">
          <ac:chgData name="Shivani Raut" userId="1372b8bbba54a537" providerId="LiveId" clId="{82648941-A1B6-46F4-A02C-6C5B1D357FB9}" dt="2023-04-23T22:04:35.182" v="215" actId="26606"/>
          <ac:spMkLst>
            <pc:docMk/>
            <pc:sldMk cId="3599811518" sldId="278"/>
            <ac:spMk id="3116" creationId="{F1FC21CE-01FD-49CC-BAFC-06F38B34BB81}"/>
          </ac:spMkLst>
        </pc:spChg>
        <pc:spChg chg="add del">
          <ac:chgData name="Shivani Raut" userId="1372b8bbba54a537" providerId="LiveId" clId="{82648941-A1B6-46F4-A02C-6C5B1D357FB9}" dt="2023-04-23T22:04:42.468" v="217" actId="26606"/>
          <ac:spMkLst>
            <pc:docMk/>
            <pc:sldMk cId="3599811518" sldId="278"/>
            <ac:spMk id="3118" creationId="{0855A890-B60B-4670-9DC2-69DC05015AB3}"/>
          </ac:spMkLst>
        </pc:spChg>
        <pc:spChg chg="add del">
          <ac:chgData name="Shivani Raut" userId="1372b8bbba54a537" providerId="LiveId" clId="{82648941-A1B6-46F4-A02C-6C5B1D357FB9}" dt="2023-04-23T22:04:42.468" v="217" actId="26606"/>
          <ac:spMkLst>
            <pc:docMk/>
            <pc:sldMk cId="3599811518" sldId="278"/>
            <ac:spMk id="3119" creationId="{90F533E9-6690-41A8-A372-4C6C622D028D}"/>
          </ac:spMkLst>
        </pc:spChg>
        <pc:spChg chg="add del">
          <ac:chgData name="Shivani Raut" userId="1372b8bbba54a537" providerId="LiveId" clId="{82648941-A1B6-46F4-A02C-6C5B1D357FB9}" dt="2023-04-23T22:04:42.468" v="217" actId="26606"/>
          <ac:spMkLst>
            <pc:docMk/>
            <pc:sldMk cId="3599811518" sldId="278"/>
            <ac:spMk id="3120" creationId="{99413ED5-9ED4-4772-BCE4-2BCAE6B12E35}"/>
          </ac:spMkLst>
        </pc:spChg>
        <pc:spChg chg="add del">
          <ac:chgData name="Shivani Raut" userId="1372b8bbba54a537" providerId="LiveId" clId="{82648941-A1B6-46F4-A02C-6C5B1D357FB9}" dt="2023-04-23T22:04:42.468" v="217" actId="26606"/>
          <ac:spMkLst>
            <pc:docMk/>
            <pc:sldMk cId="3599811518" sldId="278"/>
            <ac:spMk id="3121" creationId="{04357C93-F0CB-4A1C-8F77-4E9063789819}"/>
          </ac:spMkLst>
        </pc:spChg>
        <pc:spChg chg="add">
          <ac:chgData name="Shivani Raut" userId="1372b8bbba54a537" providerId="LiveId" clId="{82648941-A1B6-46F4-A02C-6C5B1D357FB9}" dt="2023-04-23T22:04:42.477" v="218" actId="26606"/>
          <ac:spMkLst>
            <pc:docMk/>
            <pc:sldMk cId="3599811518" sldId="278"/>
            <ac:spMk id="3123" creationId="{398F3DEE-0E56-499F-AFAE-C2DA7C2C815B}"/>
          </ac:spMkLst>
        </pc:spChg>
        <pc:spChg chg="add">
          <ac:chgData name="Shivani Raut" userId="1372b8bbba54a537" providerId="LiveId" clId="{82648941-A1B6-46F4-A02C-6C5B1D357FB9}" dt="2023-04-23T22:04:42.477" v="218" actId="26606"/>
          <ac:spMkLst>
            <pc:docMk/>
            <pc:sldMk cId="3599811518" sldId="278"/>
            <ac:spMk id="3124" creationId="{33B9C452-2C6E-4D52-8FC7-669291EE91D4}"/>
          </ac:spMkLst>
        </pc:spChg>
        <pc:spChg chg="add">
          <ac:chgData name="Shivani Raut" userId="1372b8bbba54a537" providerId="LiveId" clId="{82648941-A1B6-46F4-A02C-6C5B1D357FB9}" dt="2023-04-23T22:04:42.477" v="218" actId="26606"/>
          <ac:spMkLst>
            <pc:docMk/>
            <pc:sldMk cId="3599811518" sldId="278"/>
            <ac:spMk id="3125" creationId="{34E1CC44-1B7F-472B-B668-B4F2F4723D7E}"/>
          </ac:spMkLst>
        </pc:spChg>
        <pc:spChg chg="add">
          <ac:chgData name="Shivani Raut" userId="1372b8bbba54a537" providerId="LiveId" clId="{82648941-A1B6-46F4-A02C-6C5B1D357FB9}" dt="2023-04-23T22:04:42.477" v="218" actId="26606"/>
          <ac:spMkLst>
            <pc:docMk/>
            <pc:sldMk cId="3599811518" sldId="278"/>
            <ac:spMk id="3126" creationId="{B5BAD077-4A41-458D-9909-1A108699EA38}"/>
          </ac:spMkLst>
        </pc:spChg>
        <pc:spChg chg="add">
          <ac:chgData name="Shivani Raut" userId="1372b8bbba54a537" providerId="LiveId" clId="{82648941-A1B6-46F4-A02C-6C5B1D357FB9}" dt="2023-04-23T22:04:42.477" v="218" actId="26606"/>
          <ac:spMkLst>
            <pc:docMk/>
            <pc:sldMk cId="3599811518" sldId="278"/>
            <ac:spMk id="3127" creationId="{F1FC21CE-01FD-49CC-BAFC-06F38B34BB81}"/>
          </ac:spMkLst>
        </pc:spChg>
        <pc:picChg chg="add mod">
          <ac:chgData name="Shivani Raut" userId="1372b8bbba54a537" providerId="LiveId" clId="{82648941-A1B6-46F4-A02C-6C5B1D357FB9}" dt="2023-04-23T22:06:28.816" v="278" actId="1038"/>
          <ac:picMkLst>
            <pc:docMk/>
            <pc:sldMk cId="3599811518" sldId="278"/>
            <ac:picMk id="3" creationId="{461E3223-B686-887C-4E19-E9C854C9D917}"/>
          </ac:picMkLst>
        </pc:picChg>
        <pc:picChg chg="del">
          <ac:chgData name="Shivani Raut" userId="1372b8bbba54a537" providerId="LiveId" clId="{82648941-A1B6-46F4-A02C-6C5B1D357FB9}" dt="2023-04-23T21:58:43.498" v="183" actId="478"/>
          <ac:picMkLst>
            <pc:docMk/>
            <pc:sldMk cId="3599811518" sldId="278"/>
            <ac:picMk id="4" creationId="{F331D2FB-F251-9495-1C99-0D5EB86C241F}"/>
          </ac:picMkLst>
        </pc:picChg>
        <pc:picChg chg="del">
          <ac:chgData name="Shivani Raut" userId="1372b8bbba54a537" providerId="LiveId" clId="{82648941-A1B6-46F4-A02C-6C5B1D357FB9}" dt="2023-04-23T21:58:41.421" v="182" actId="478"/>
          <ac:picMkLst>
            <pc:docMk/>
            <pc:sldMk cId="3599811518" sldId="278"/>
            <ac:picMk id="1026" creationId="{7FB1B869-3CEA-EBD4-7D47-CE9108B48C5F}"/>
          </ac:picMkLst>
        </pc:picChg>
        <pc:picChg chg="add del mod">
          <ac:chgData name="Shivani Raut" userId="1372b8bbba54a537" providerId="LiveId" clId="{82648941-A1B6-46F4-A02C-6C5B1D357FB9}" dt="2023-04-23T22:11:14.385" v="369" actId="21"/>
          <ac:picMkLst>
            <pc:docMk/>
            <pc:sldMk cId="3599811518" sldId="278"/>
            <ac:picMk id="3074" creationId="{DB58C9AE-7DB2-8BF1-7C42-87F8B79F7BF1}"/>
          </ac:picMkLst>
        </pc:picChg>
        <pc:picChg chg="add del mod ord">
          <ac:chgData name="Shivani Raut" userId="1372b8bbba54a537" providerId="LiveId" clId="{82648941-A1B6-46F4-A02C-6C5B1D357FB9}" dt="2023-04-23T22:05:15.788" v="240" actId="478"/>
          <ac:picMkLst>
            <pc:docMk/>
            <pc:sldMk cId="3599811518" sldId="278"/>
            <ac:picMk id="3076" creationId="{A82061A4-2D72-7FAD-2B55-823197718CFC}"/>
          </ac:picMkLst>
        </pc:picChg>
        <pc:picChg chg="add del mod">
          <ac:chgData name="Shivani Raut" userId="1372b8bbba54a537" providerId="LiveId" clId="{82648941-A1B6-46F4-A02C-6C5B1D357FB9}" dt="2023-04-23T22:05:12.825" v="239" actId="478"/>
          <ac:picMkLst>
            <pc:docMk/>
            <pc:sldMk cId="3599811518" sldId="278"/>
            <ac:picMk id="3078" creationId="{5521FA30-4492-BE0D-4149-92C62B036530}"/>
          </ac:picMkLst>
        </pc:picChg>
        <pc:picChg chg="add del mod">
          <ac:chgData name="Shivani Raut" userId="1372b8bbba54a537" providerId="LiveId" clId="{82648941-A1B6-46F4-A02C-6C5B1D357FB9}" dt="2023-04-23T22:02:48.064" v="203" actId="478"/>
          <ac:picMkLst>
            <pc:docMk/>
            <pc:sldMk cId="3599811518" sldId="278"/>
            <ac:picMk id="3080" creationId="{AB5DFE7A-5D28-C5DB-A041-AD2F22247955}"/>
          </ac:picMkLst>
        </pc:picChg>
        <pc:picChg chg="add mod ord">
          <ac:chgData name="Shivani Raut" userId="1372b8bbba54a537" providerId="LiveId" clId="{82648941-A1B6-46F4-A02C-6C5B1D357FB9}" dt="2023-04-23T22:06:19.380" v="274" actId="1038"/>
          <ac:picMkLst>
            <pc:docMk/>
            <pc:sldMk cId="3599811518" sldId="278"/>
            <ac:picMk id="3082" creationId="{B4987C98-B41A-8B8C-4C5B-6A0012D2C77E}"/>
          </ac:picMkLst>
        </pc:picChg>
        <pc:picChg chg="add del mod">
          <ac:chgData name="Shivani Raut" userId="1372b8bbba54a537" providerId="LiveId" clId="{82648941-A1B6-46F4-A02C-6C5B1D357FB9}" dt="2023-04-23T22:03:57.674" v="210" actId="21"/>
          <ac:picMkLst>
            <pc:docMk/>
            <pc:sldMk cId="3599811518" sldId="278"/>
            <ac:picMk id="3084" creationId="{028162F7-89B1-0BA3-B05E-7B8CC8EB73C0}"/>
          </ac:picMkLst>
        </pc:picChg>
      </pc:sldChg>
      <pc:sldChg chg="addSp delSp modSp add mod setBg delDesignElem">
        <pc:chgData name="Shivani Raut" userId="1372b8bbba54a537" providerId="LiveId" clId="{82648941-A1B6-46F4-A02C-6C5B1D357FB9}" dt="2023-04-23T22:15:52.260" v="434" actId="1037"/>
        <pc:sldMkLst>
          <pc:docMk/>
          <pc:sldMk cId="141613890" sldId="279"/>
        </pc:sldMkLst>
        <pc:spChg chg="mod">
          <ac:chgData name="Shivani Raut" userId="1372b8bbba54a537" providerId="LiveId" clId="{82648941-A1B6-46F4-A02C-6C5B1D357FB9}" dt="2023-04-23T22:13:01.222" v="379" actId="14100"/>
          <ac:spMkLst>
            <pc:docMk/>
            <pc:sldMk cId="141613890" sldId="279"/>
            <ac:spMk id="2" creationId="{00000000-0000-0000-0000-000000000000}"/>
          </ac:spMkLst>
        </pc:spChg>
        <pc:spChg chg="add del">
          <ac:chgData name="Shivani Raut" userId="1372b8bbba54a537" providerId="LiveId" clId="{82648941-A1B6-46F4-A02C-6C5B1D357FB9}" dt="2023-04-23T22:12:52.278" v="378" actId="26606"/>
          <ac:spMkLst>
            <pc:docMk/>
            <pc:sldMk cId="141613890" sldId="279"/>
            <ac:spMk id="3087" creationId="{9CB95732-565A-4D2C-A3AB-CC460C0D3826}"/>
          </ac:spMkLst>
        </pc:spChg>
        <pc:spChg chg="add del">
          <ac:chgData name="Shivani Raut" userId="1372b8bbba54a537" providerId="LiveId" clId="{82648941-A1B6-46F4-A02C-6C5B1D357FB9}" dt="2023-04-23T22:12:52.278" v="378" actId="26606"/>
          <ac:spMkLst>
            <pc:docMk/>
            <pc:sldMk cId="141613890" sldId="279"/>
            <ac:spMk id="3089" creationId="{E19B653C-798C-4333-8452-3DF3AE3C1D11}"/>
          </ac:spMkLst>
        </pc:spChg>
        <pc:spChg chg="add del">
          <ac:chgData name="Shivani Raut" userId="1372b8bbba54a537" providerId="LiveId" clId="{82648941-A1B6-46F4-A02C-6C5B1D357FB9}" dt="2023-04-23T22:12:52.278" v="378" actId="26606"/>
          <ac:spMkLst>
            <pc:docMk/>
            <pc:sldMk cId="141613890" sldId="279"/>
            <ac:spMk id="3091" creationId="{0FE50278-E2EC-42B2-A1F1-921DD39901C4}"/>
          </ac:spMkLst>
        </pc:spChg>
        <pc:spChg chg="add del">
          <ac:chgData name="Shivani Raut" userId="1372b8bbba54a537" providerId="LiveId" clId="{82648941-A1B6-46F4-A02C-6C5B1D357FB9}" dt="2023-04-23T22:12:52.278" v="378" actId="26606"/>
          <ac:spMkLst>
            <pc:docMk/>
            <pc:sldMk cId="141613890" sldId="279"/>
            <ac:spMk id="3093" creationId="{1236153F-0DB4-40DD-87C6-B40C1B7E282C}"/>
          </ac:spMkLst>
        </pc:spChg>
        <pc:spChg chg="del">
          <ac:chgData name="Shivani Raut" userId="1372b8bbba54a537" providerId="LiveId" clId="{82648941-A1B6-46F4-A02C-6C5B1D357FB9}" dt="2023-04-23T22:07:03.015" v="280"/>
          <ac:spMkLst>
            <pc:docMk/>
            <pc:sldMk cId="141613890" sldId="279"/>
            <ac:spMk id="3123" creationId="{398F3DEE-0E56-499F-AFAE-C2DA7C2C815B}"/>
          </ac:spMkLst>
        </pc:spChg>
        <pc:spChg chg="del">
          <ac:chgData name="Shivani Raut" userId="1372b8bbba54a537" providerId="LiveId" clId="{82648941-A1B6-46F4-A02C-6C5B1D357FB9}" dt="2023-04-23T22:07:03.015" v="280"/>
          <ac:spMkLst>
            <pc:docMk/>
            <pc:sldMk cId="141613890" sldId="279"/>
            <ac:spMk id="3124" creationId="{33B9C452-2C6E-4D52-8FC7-669291EE91D4}"/>
          </ac:spMkLst>
        </pc:spChg>
        <pc:spChg chg="del">
          <ac:chgData name="Shivani Raut" userId="1372b8bbba54a537" providerId="LiveId" clId="{82648941-A1B6-46F4-A02C-6C5B1D357FB9}" dt="2023-04-23T22:07:03.015" v="280"/>
          <ac:spMkLst>
            <pc:docMk/>
            <pc:sldMk cId="141613890" sldId="279"/>
            <ac:spMk id="3125" creationId="{34E1CC44-1B7F-472B-B668-B4F2F4723D7E}"/>
          </ac:spMkLst>
        </pc:spChg>
        <pc:spChg chg="del">
          <ac:chgData name="Shivani Raut" userId="1372b8bbba54a537" providerId="LiveId" clId="{82648941-A1B6-46F4-A02C-6C5B1D357FB9}" dt="2023-04-23T22:07:03.015" v="280"/>
          <ac:spMkLst>
            <pc:docMk/>
            <pc:sldMk cId="141613890" sldId="279"/>
            <ac:spMk id="3126" creationId="{B5BAD077-4A41-458D-9909-1A108699EA38}"/>
          </ac:spMkLst>
        </pc:spChg>
        <pc:spChg chg="del">
          <ac:chgData name="Shivani Raut" userId="1372b8bbba54a537" providerId="LiveId" clId="{82648941-A1B6-46F4-A02C-6C5B1D357FB9}" dt="2023-04-23T22:07:03.015" v="280"/>
          <ac:spMkLst>
            <pc:docMk/>
            <pc:sldMk cId="141613890" sldId="279"/>
            <ac:spMk id="3127" creationId="{F1FC21CE-01FD-49CC-BAFC-06F38B34BB81}"/>
          </ac:spMkLst>
        </pc:spChg>
        <pc:spChg chg="add del">
          <ac:chgData name="Shivani Raut" userId="1372b8bbba54a537" providerId="LiveId" clId="{82648941-A1B6-46F4-A02C-6C5B1D357FB9}" dt="2023-04-23T22:12:35.598" v="373" actId="26606"/>
          <ac:spMkLst>
            <pc:docMk/>
            <pc:sldMk cId="141613890" sldId="279"/>
            <ac:spMk id="5130" creationId="{72018E1B-E0B9-4440-AFF3-4112E50A2763}"/>
          </ac:spMkLst>
        </pc:spChg>
        <pc:spChg chg="add del">
          <ac:chgData name="Shivani Raut" userId="1372b8bbba54a537" providerId="LiveId" clId="{82648941-A1B6-46F4-A02C-6C5B1D357FB9}" dt="2023-04-23T22:10:18.373" v="351" actId="26606"/>
          <ac:spMkLst>
            <pc:docMk/>
            <pc:sldMk cId="141613890" sldId="279"/>
            <ac:spMk id="5131" creationId="{9CB95732-565A-4D2C-A3AB-CC460C0D3826}"/>
          </ac:spMkLst>
        </pc:spChg>
        <pc:spChg chg="add del">
          <ac:chgData name="Shivani Raut" userId="1372b8bbba54a537" providerId="LiveId" clId="{82648941-A1B6-46F4-A02C-6C5B1D357FB9}" dt="2023-04-23T22:12:38.317" v="375" actId="26606"/>
          <ac:spMkLst>
            <pc:docMk/>
            <pc:sldMk cId="141613890" sldId="279"/>
            <ac:spMk id="5132" creationId="{0855A890-B60B-4670-9DC2-69DC05015AB3}"/>
          </ac:spMkLst>
        </pc:spChg>
        <pc:spChg chg="add del">
          <ac:chgData name="Shivani Raut" userId="1372b8bbba54a537" providerId="LiveId" clId="{82648941-A1B6-46F4-A02C-6C5B1D357FB9}" dt="2023-04-23T22:10:18.373" v="351" actId="26606"/>
          <ac:spMkLst>
            <pc:docMk/>
            <pc:sldMk cId="141613890" sldId="279"/>
            <ac:spMk id="5133" creationId="{77F1AF47-AE98-4034-BD91-1976FA4D9C4C}"/>
          </ac:spMkLst>
        </pc:spChg>
        <pc:spChg chg="add del">
          <ac:chgData name="Shivani Raut" userId="1372b8bbba54a537" providerId="LiveId" clId="{82648941-A1B6-46F4-A02C-6C5B1D357FB9}" dt="2023-04-23T22:12:38.317" v="375" actId="26606"/>
          <ac:spMkLst>
            <pc:docMk/>
            <pc:sldMk cId="141613890" sldId="279"/>
            <ac:spMk id="5134" creationId="{90F533E9-6690-41A8-A372-4C6C622D028D}"/>
          </ac:spMkLst>
        </pc:spChg>
        <pc:spChg chg="add del">
          <ac:chgData name="Shivani Raut" userId="1372b8bbba54a537" providerId="LiveId" clId="{82648941-A1B6-46F4-A02C-6C5B1D357FB9}" dt="2023-04-23T22:10:18.373" v="351" actId="26606"/>
          <ac:spMkLst>
            <pc:docMk/>
            <pc:sldMk cId="141613890" sldId="279"/>
            <ac:spMk id="5135" creationId="{8EC0EE2B-2029-48DD-893D-F528E651B07D}"/>
          </ac:spMkLst>
        </pc:spChg>
        <pc:spChg chg="add del">
          <ac:chgData name="Shivani Raut" userId="1372b8bbba54a537" providerId="LiveId" clId="{82648941-A1B6-46F4-A02C-6C5B1D357FB9}" dt="2023-04-23T22:12:38.317" v="375" actId="26606"/>
          <ac:spMkLst>
            <pc:docMk/>
            <pc:sldMk cId="141613890" sldId="279"/>
            <ac:spMk id="5136" creationId="{99413ED5-9ED4-4772-BCE4-2BCAE6B12E35}"/>
          </ac:spMkLst>
        </pc:spChg>
        <pc:spChg chg="add del">
          <ac:chgData name="Shivani Raut" userId="1372b8bbba54a537" providerId="LiveId" clId="{82648941-A1B6-46F4-A02C-6C5B1D357FB9}" dt="2023-04-23T22:10:18.373" v="351" actId="26606"/>
          <ac:spMkLst>
            <pc:docMk/>
            <pc:sldMk cId="141613890" sldId="279"/>
            <ac:spMk id="5137" creationId="{45AE1D08-1ED1-4F59-B42F-4D8EA33DC8C6}"/>
          </ac:spMkLst>
        </pc:spChg>
        <pc:spChg chg="add del">
          <ac:chgData name="Shivani Raut" userId="1372b8bbba54a537" providerId="LiveId" clId="{82648941-A1B6-46F4-A02C-6C5B1D357FB9}" dt="2023-04-23T22:12:38.317" v="375" actId="26606"/>
          <ac:spMkLst>
            <pc:docMk/>
            <pc:sldMk cId="141613890" sldId="279"/>
            <ac:spMk id="5138" creationId="{04357C93-F0CB-4A1C-8F77-4E9063789819}"/>
          </ac:spMkLst>
        </pc:spChg>
        <pc:spChg chg="add del">
          <ac:chgData name="Shivani Raut" userId="1372b8bbba54a537" providerId="LiveId" clId="{82648941-A1B6-46F4-A02C-6C5B1D357FB9}" dt="2023-04-23T22:10:18.373" v="351" actId="26606"/>
          <ac:spMkLst>
            <pc:docMk/>
            <pc:sldMk cId="141613890" sldId="279"/>
            <ac:spMk id="5139" creationId="{9A79B912-88EA-4640-BDEB-51B3B11A026A}"/>
          </ac:spMkLst>
        </pc:spChg>
        <pc:spChg chg="add del">
          <ac:chgData name="Shivani Raut" userId="1372b8bbba54a537" providerId="LiveId" clId="{82648941-A1B6-46F4-A02C-6C5B1D357FB9}" dt="2023-04-23T22:12:52.274" v="377" actId="26606"/>
          <ac:spMkLst>
            <pc:docMk/>
            <pc:sldMk cId="141613890" sldId="279"/>
            <ac:spMk id="5140" creationId="{398F3DEE-0E56-499F-AFAE-C2DA7C2C815B}"/>
          </ac:spMkLst>
        </pc:spChg>
        <pc:spChg chg="add del">
          <ac:chgData name="Shivani Raut" userId="1372b8bbba54a537" providerId="LiveId" clId="{82648941-A1B6-46F4-A02C-6C5B1D357FB9}" dt="2023-04-23T22:12:52.274" v="377" actId="26606"/>
          <ac:spMkLst>
            <pc:docMk/>
            <pc:sldMk cId="141613890" sldId="279"/>
            <ac:spMk id="5141" creationId="{6F91054C-3439-420E-88EB-F0A5637EC5C4}"/>
          </ac:spMkLst>
        </pc:spChg>
        <pc:spChg chg="add del">
          <ac:chgData name="Shivani Raut" userId="1372b8bbba54a537" providerId="LiveId" clId="{82648941-A1B6-46F4-A02C-6C5B1D357FB9}" dt="2023-04-23T22:12:52.274" v="377" actId="26606"/>
          <ac:spMkLst>
            <pc:docMk/>
            <pc:sldMk cId="141613890" sldId="279"/>
            <ac:spMk id="5142" creationId="{E85CCF60-79A2-440A-86A2-1A64A59F7B5C}"/>
          </ac:spMkLst>
        </pc:spChg>
        <pc:spChg chg="add del">
          <ac:chgData name="Shivani Raut" userId="1372b8bbba54a537" providerId="LiveId" clId="{82648941-A1B6-46F4-A02C-6C5B1D357FB9}" dt="2023-04-23T22:12:52.274" v="377" actId="26606"/>
          <ac:spMkLst>
            <pc:docMk/>
            <pc:sldMk cId="141613890" sldId="279"/>
            <ac:spMk id="5143" creationId="{3F2162BA-EECD-43E0-99D9-C00B19482E50}"/>
          </ac:spMkLst>
        </pc:spChg>
        <pc:spChg chg="add del">
          <ac:chgData name="Shivani Raut" userId="1372b8bbba54a537" providerId="LiveId" clId="{82648941-A1B6-46F4-A02C-6C5B1D357FB9}" dt="2023-04-23T22:12:52.274" v="377" actId="26606"/>
          <ac:spMkLst>
            <pc:docMk/>
            <pc:sldMk cId="141613890" sldId="279"/>
            <ac:spMk id="5144" creationId="{160DB805-F71F-46BB-A8CC-74F6D8306F98}"/>
          </ac:spMkLst>
        </pc:spChg>
        <pc:spChg chg="add">
          <ac:chgData name="Shivani Raut" userId="1372b8bbba54a537" providerId="LiveId" clId="{82648941-A1B6-46F4-A02C-6C5B1D357FB9}" dt="2023-04-23T22:12:52.278" v="378" actId="26606"/>
          <ac:spMkLst>
            <pc:docMk/>
            <pc:sldMk cId="141613890" sldId="279"/>
            <ac:spMk id="5146" creationId="{398F3DEE-0E56-499F-AFAE-C2DA7C2C815B}"/>
          </ac:spMkLst>
        </pc:spChg>
        <pc:spChg chg="add">
          <ac:chgData name="Shivani Raut" userId="1372b8bbba54a537" providerId="LiveId" clId="{82648941-A1B6-46F4-A02C-6C5B1D357FB9}" dt="2023-04-23T22:12:52.278" v="378" actId="26606"/>
          <ac:spMkLst>
            <pc:docMk/>
            <pc:sldMk cId="141613890" sldId="279"/>
            <ac:spMk id="5147" creationId="{33B9C452-2C6E-4D52-8FC7-669291EE91D4}"/>
          </ac:spMkLst>
        </pc:spChg>
        <pc:spChg chg="add">
          <ac:chgData name="Shivani Raut" userId="1372b8bbba54a537" providerId="LiveId" clId="{82648941-A1B6-46F4-A02C-6C5B1D357FB9}" dt="2023-04-23T22:12:52.278" v="378" actId="26606"/>
          <ac:spMkLst>
            <pc:docMk/>
            <pc:sldMk cId="141613890" sldId="279"/>
            <ac:spMk id="5148" creationId="{34E1CC44-1B7F-472B-B668-B4F2F4723D7E}"/>
          </ac:spMkLst>
        </pc:spChg>
        <pc:spChg chg="add">
          <ac:chgData name="Shivani Raut" userId="1372b8bbba54a537" providerId="LiveId" clId="{82648941-A1B6-46F4-A02C-6C5B1D357FB9}" dt="2023-04-23T22:12:52.278" v="378" actId="26606"/>
          <ac:spMkLst>
            <pc:docMk/>
            <pc:sldMk cId="141613890" sldId="279"/>
            <ac:spMk id="5149" creationId="{B5BAD077-4A41-458D-9909-1A108699EA38}"/>
          </ac:spMkLst>
        </pc:spChg>
        <pc:spChg chg="add">
          <ac:chgData name="Shivani Raut" userId="1372b8bbba54a537" providerId="LiveId" clId="{82648941-A1B6-46F4-A02C-6C5B1D357FB9}" dt="2023-04-23T22:12:52.278" v="378" actId="26606"/>
          <ac:spMkLst>
            <pc:docMk/>
            <pc:sldMk cId="141613890" sldId="279"/>
            <ac:spMk id="5150" creationId="{F1FC21CE-01FD-49CC-BAFC-06F38B34BB81}"/>
          </ac:spMkLst>
        </pc:spChg>
        <pc:picChg chg="del mod ord">
          <ac:chgData name="Shivani Raut" userId="1372b8bbba54a537" providerId="LiveId" clId="{82648941-A1B6-46F4-A02C-6C5B1D357FB9}" dt="2023-04-23T22:07:33.827" v="319" actId="478"/>
          <ac:picMkLst>
            <pc:docMk/>
            <pc:sldMk cId="141613890" sldId="279"/>
            <ac:picMk id="3" creationId="{461E3223-B686-887C-4E19-E9C854C9D917}"/>
          </ac:picMkLst>
        </pc:picChg>
        <pc:picChg chg="add del mod">
          <ac:chgData name="Shivani Raut" userId="1372b8bbba54a537" providerId="LiveId" clId="{82648941-A1B6-46F4-A02C-6C5B1D357FB9}" dt="2023-04-23T22:11:03.606" v="360"/>
          <ac:picMkLst>
            <pc:docMk/>
            <pc:sldMk cId="141613890" sldId="279"/>
            <ac:picMk id="4" creationId="{A2C57CE7-770F-0C7B-5026-5F201BCA664C}"/>
          </ac:picMkLst>
        </pc:picChg>
        <pc:picChg chg="del mod">
          <ac:chgData name="Shivani Raut" userId="1372b8bbba54a537" providerId="LiveId" clId="{82648941-A1B6-46F4-A02C-6C5B1D357FB9}" dt="2023-04-23T22:07:33.827" v="319" actId="478"/>
          <ac:picMkLst>
            <pc:docMk/>
            <pc:sldMk cId="141613890" sldId="279"/>
            <ac:picMk id="3074" creationId="{DB58C9AE-7DB2-8BF1-7C42-87F8B79F7BF1}"/>
          </ac:picMkLst>
        </pc:picChg>
        <pc:picChg chg="del mod">
          <ac:chgData name="Shivani Raut" userId="1372b8bbba54a537" providerId="LiveId" clId="{82648941-A1B6-46F4-A02C-6C5B1D357FB9}" dt="2023-04-23T22:07:33.827" v="319" actId="478"/>
          <ac:picMkLst>
            <pc:docMk/>
            <pc:sldMk cId="141613890" sldId="279"/>
            <ac:picMk id="3082" creationId="{B4987C98-B41A-8B8C-4C5B-6A0012D2C77E}"/>
          </ac:picMkLst>
        </pc:picChg>
        <pc:picChg chg="add mod ord">
          <ac:chgData name="Shivani Raut" userId="1372b8bbba54a537" providerId="LiveId" clId="{82648941-A1B6-46F4-A02C-6C5B1D357FB9}" dt="2023-04-23T22:15:01.331" v="418" actId="1036"/>
          <ac:picMkLst>
            <pc:docMk/>
            <pc:sldMk cId="141613890" sldId="279"/>
            <ac:picMk id="5122" creationId="{3AF8152E-F2DE-DD82-7B47-BA6E50051BC3}"/>
          </ac:picMkLst>
        </pc:picChg>
        <pc:picChg chg="add mod ord">
          <ac:chgData name="Shivani Raut" userId="1372b8bbba54a537" providerId="LiveId" clId="{82648941-A1B6-46F4-A02C-6C5B1D357FB9}" dt="2023-04-23T22:14:53.664" v="413" actId="1035"/>
          <ac:picMkLst>
            <pc:docMk/>
            <pc:sldMk cId="141613890" sldId="279"/>
            <ac:picMk id="5124" creationId="{5E35A5AD-CF6F-BBDD-4B56-007A70868972}"/>
          </ac:picMkLst>
        </pc:picChg>
        <pc:picChg chg="add del mod ord">
          <ac:chgData name="Shivani Raut" userId="1372b8bbba54a537" providerId="LiveId" clId="{82648941-A1B6-46F4-A02C-6C5B1D357FB9}" dt="2023-04-23T22:15:32.661" v="426" actId="1036"/>
          <ac:picMkLst>
            <pc:docMk/>
            <pc:sldMk cId="141613890" sldId="279"/>
            <ac:picMk id="5126" creationId="{C659E5C5-34FB-6190-D8D4-33D135F819FE}"/>
          </ac:picMkLst>
        </pc:picChg>
        <pc:picChg chg="add mod ord">
          <ac:chgData name="Shivani Raut" userId="1372b8bbba54a537" providerId="LiveId" clId="{82648941-A1B6-46F4-A02C-6C5B1D357FB9}" dt="2023-04-23T22:15:52.260" v="434" actId="1037"/>
          <ac:picMkLst>
            <pc:docMk/>
            <pc:sldMk cId="141613890" sldId="279"/>
            <ac:picMk id="5128" creationId="{227BB921-4111-CCAC-975F-E8C6CF327011}"/>
          </ac:picMkLst>
        </pc:picChg>
      </pc:sldChg>
      <pc:sldChg chg="delSp add del setBg delDesignElem">
        <pc:chgData name="Shivani Raut" userId="1372b8bbba54a537" providerId="LiveId" clId="{82648941-A1B6-46F4-A02C-6C5B1D357FB9}" dt="2023-04-23T21:59:36.217" v="186" actId="47"/>
        <pc:sldMkLst>
          <pc:docMk/>
          <pc:sldMk cId="251415992" sldId="279"/>
        </pc:sldMkLst>
        <pc:spChg chg="del">
          <ac:chgData name="Shivani Raut" userId="1372b8bbba54a537" providerId="LiveId" clId="{82648941-A1B6-46F4-A02C-6C5B1D357FB9}" dt="2023-04-23T21:59:30.480" v="185"/>
          <ac:spMkLst>
            <pc:docMk/>
            <pc:sldMk cId="251415992" sldId="279"/>
            <ac:spMk id="1040" creationId="{2151139A-886F-4B97-8815-729AD3831BBD}"/>
          </ac:spMkLst>
        </pc:spChg>
        <pc:spChg chg="del">
          <ac:chgData name="Shivani Raut" userId="1372b8bbba54a537" providerId="LiveId" clId="{82648941-A1B6-46F4-A02C-6C5B1D357FB9}" dt="2023-04-23T21:59:30.480" v="185"/>
          <ac:spMkLst>
            <pc:docMk/>
            <pc:sldMk cId="251415992" sldId="279"/>
            <ac:spMk id="1042" creationId="{AB5E08C4-8CDD-4623-A5B8-E998C6DEE3B7}"/>
          </ac:spMkLst>
        </pc:spChg>
        <pc:spChg chg="del">
          <ac:chgData name="Shivani Raut" userId="1372b8bbba54a537" providerId="LiveId" clId="{82648941-A1B6-46F4-A02C-6C5B1D357FB9}" dt="2023-04-23T21:59:30.480" v="185"/>
          <ac:spMkLst>
            <pc:docMk/>
            <pc:sldMk cId="251415992" sldId="279"/>
            <ac:spMk id="1044" creationId="{15F33878-D502-4FFA-8ACE-F2AECDB2A23F}"/>
          </ac:spMkLst>
        </pc:spChg>
        <pc:spChg chg="del">
          <ac:chgData name="Shivani Raut" userId="1372b8bbba54a537" providerId="LiveId" clId="{82648941-A1B6-46F4-A02C-6C5B1D357FB9}" dt="2023-04-23T21:59:30.480" v="185"/>
          <ac:spMkLst>
            <pc:docMk/>
            <pc:sldMk cId="251415992" sldId="279"/>
            <ac:spMk id="1046" creationId="{D3539FEE-81D3-4406-802E-60B20B16F4F6}"/>
          </ac:spMkLst>
        </pc:spChg>
        <pc:spChg chg="del">
          <ac:chgData name="Shivani Raut" userId="1372b8bbba54a537" providerId="LiveId" clId="{82648941-A1B6-46F4-A02C-6C5B1D357FB9}" dt="2023-04-23T21:59:30.480" v="185"/>
          <ac:spMkLst>
            <pc:docMk/>
            <pc:sldMk cId="251415992" sldId="279"/>
            <ac:spMk id="1048" creationId="{DC701763-729E-462F-A5A8-E0DEFEB1E2E4}"/>
          </ac:spMkLst>
        </pc:spChg>
      </pc:sldChg>
      <pc:sldChg chg="addSp delSp modSp add mod">
        <pc:chgData name="Shivani Raut" userId="1372b8bbba54a537" providerId="LiveId" clId="{82648941-A1B6-46F4-A02C-6C5B1D357FB9}" dt="2023-04-23T22:51:32.459" v="833"/>
        <pc:sldMkLst>
          <pc:docMk/>
          <pc:sldMk cId="2380360203" sldId="280"/>
        </pc:sldMkLst>
        <pc:spChg chg="mod">
          <ac:chgData name="Shivani Raut" userId="1372b8bbba54a537" providerId="LiveId" clId="{82648941-A1B6-46F4-A02C-6C5B1D357FB9}" dt="2023-04-23T22:51:32.459" v="833"/>
          <ac:spMkLst>
            <pc:docMk/>
            <pc:sldMk cId="2380360203" sldId="280"/>
            <ac:spMk id="2" creationId="{00000000-0000-0000-0000-000000000000}"/>
          </ac:spMkLst>
        </pc:spChg>
        <pc:spChg chg="add mod">
          <ac:chgData name="Shivani Raut" userId="1372b8bbba54a537" providerId="LiveId" clId="{82648941-A1B6-46F4-A02C-6C5B1D357FB9}" dt="2023-04-23T22:49:18.067" v="813" actId="1076"/>
          <ac:spMkLst>
            <pc:docMk/>
            <pc:sldMk cId="2380360203" sldId="280"/>
            <ac:spMk id="15" creationId="{21D107AE-3E4A-42A2-C2D0-DAD15F128A8B}"/>
          </ac:spMkLst>
        </pc:spChg>
        <pc:spChg chg="del mod">
          <ac:chgData name="Shivani Raut" userId="1372b8bbba54a537" providerId="LiveId" clId="{82648941-A1B6-46F4-A02C-6C5B1D357FB9}" dt="2023-04-23T22:39:18.216" v="685" actId="478"/>
          <ac:spMkLst>
            <pc:docMk/>
            <pc:sldMk cId="2380360203" sldId="280"/>
            <ac:spMk id="21" creationId="{2D5A328D-0080-19E3-FC7C-C3EB4AC41143}"/>
          </ac:spMkLst>
        </pc:spChg>
        <pc:spChg chg="mod">
          <ac:chgData name="Shivani Raut" userId="1372b8bbba54a537" providerId="LiveId" clId="{82648941-A1B6-46F4-A02C-6C5B1D357FB9}" dt="2023-04-23T22:48:17.592" v="795" actId="1076"/>
          <ac:spMkLst>
            <pc:docMk/>
            <pc:sldMk cId="2380360203" sldId="280"/>
            <ac:spMk id="24" creationId="{AAEA37E8-D368-8900-6797-800D9ED7E15B}"/>
          </ac:spMkLst>
        </pc:spChg>
        <pc:spChg chg="mod">
          <ac:chgData name="Shivani Raut" userId="1372b8bbba54a537" providerId="LiveId" clId="{82648941-A1B6-46F4-A02C-6C5B1D357FB9}" dt="2023-04-23T22:51:08.835" v="832" actId="1076"/>
          <ac:spMkLst>
            <pc:docMk/>
            <pc:sldMk cId="2380360203" sldId="280"/>
            <ac:spMk id="25" creationId="{169E0668-1B3D-D270-2940-22763889239D}"/>
          </ac:spMkLst>
        </pc:spChg>
        <pc:picChg chg="add mod">
          <ac:chgData name="Shivani Raut" userId="1372b8bbba54a537" providerId="LiveId" clId="{82648941-A1B6-46F4-A02C-6C5B1D357FB9}" dt="2023-04-23T22:49:37.195" v="816" actId="1037"/>
          <ac:picMkLst>
            <pc:docMk/>
            <pc:sldMk cId="2380360203" sldId="280"/>
            <ac:picMk id="4" creationId="{1B1B128F-496D-82B3-9368-802346F10AC0}"/>
          </ac:picMkLst>
        </pc:picChg>
        <pc:picChg chg="add del mod">
          <ac:chgData name="Shivani Raut" userId="1372b8bbba54a537" providerId="LiveId" clId="{82648941-A1B6-46F4-A02C-6C5B1D357FB9}" dt="2023-04-23T22:47:31.808" v="777" actId="22"/>
          <ac:picMkLst>
            <pc:docMk/>
            <pc:sldMk cId="2380360203" sldId="280"/>
            <ac:picMk id="6" creationId="{F3462494-D095-DDEB-E937-47941A8A68F6}"/>
          </ac:picMkLst>
        </pc:picChg>
        <pc:picChg chg="add mod">
          <ac:chgData name="Shivani Raut" userId="1372b8bbba54a537" providerId="LiveId" clId="{82648941-A1B6-46F4-A02C-6C5B1D357FB9}" dt="2023-04-23T22:49:10.557" v="812" actId="1076"/>
          <ac:picMkLst>
            <pc:docMk/>
            <pc:sldMk cId="2380360203" sldId="280"/>
            <ac:picMk id="8" creationId="{6244E32E-25E0-C14A-3380-8B832A52CC7D}"/>
          </ac:picMkLst>
        </pc:picChg>
        <pc:picChg chg="del">
          <ac:chgData name="Shivani Raut" userId="1372b8bbba54a537" providerId="LiveId" clId="{82648941-A1B6-46F4-A02C-6C5B1D357FB9}" dt="2023-04-23T22:39:15.094" v="683" actId="478"/>
          <ac:picMkLst>
            <pc:docMk/>
            <pc:sldMk cId="2380360203" sldId="280"/>
            <ac:picMk id="16" creationId="{F568B365-1CB8-1595-4998-35C2257602F2}"/>
          </ac:picMkLst>
        </pc:picChg>
        <pc:picChg chg="del">
          <ac:chgData name="Shivani Raut" userId="1372b8bbba54a537" providerId="LiveId" clId="{82648941-A1B6-46F4-A02C-6C5B1D357FB9}" dt="2023-04-23T22:39:09.911" v="681" actId="478"/>
          <ac:picMkLst>
            <pc:docMk/>
            <pc:sldMk cId="2380360203" sldId="280"/>
            <ac:picMk id="18" creationId="{B46D6F62-48FF-8C6C-7B8F-046AD85E1D8B}"/>
          </ac:picMkLst>
        </pc:picChg>
        <pc:picChg chg="del">
          <ac:chgData name="Shivani Raut" userId="1372b8bbba54a537" providerId="LiveId" clId="{82648941-A1B6-46F4-A02C-6C5B1D357FB9}" dt="2023-04-23T22:37:55.293" v="635" actId="478"/>
          <ac:picMkLst>
            <pc:docMk/>
            <pc:sldMk cId="2380360203" sldId="280"/>
            <ac:picMk id="6146" creationId="{845328C5-5F66-7604-AD4A-93DE386D2D31}"/>
          </ac:picMkLst>
        </pc:picChg>
        <pc:picChg chg="add mod">
          <ac:chgData name="Shivani Raut" userId="1372b8bbba54a537" providerId="LiveId" clId="{82648941-A1B6-46F4-A02C-6C5B1D357FB9}" dt="2023-04-23T22:49:47.745" v="821" actId="1038"/>
          <ac:picMkLst>
            <pc:docMk/>
            <pc:sldMk cId="2380360203" sldId="280"/>
            <ac:picMk id="7170" creationId="{E1183024-93C8-8555-D57B-DAE4C7A38FFF}"/>
          </ac:picMkLst>
        </pc:picChg>
      </pc:sldChg>
      <pc:sldChg chg="modSp add del mod">
        <pc:chgData name="Shivani Raut" userId="1372b8bbba54a537" providerId="LiveId" clId="{82648941-A1B6-46F4-A02C-6C5B1D357FB9}" dt="2023-04-23T23:17:11.441" v="1210" actId="47"/>
        <pc:sldMkLst>
          <pc:docMk/>
          <pc:sldMk cId="591365796" sldId="281"/>
        </pc:sldMkLst>
        <pc:spChg chg="mod">
          <ac:chgData name="Shivani Raut" userId="1372b8bbba54a537" providerId="LiveId" clId="{82648941-A1B6-46F4-A02C-6C5B1D357FB9}" dt="2023-04-23T22:53:02.454" v="894" actId="20577"/>
          <ac:spMkLst>
            <pc:docMk/>
            <pc:sldMk cId="591365796" sldId="281"/>
            <ac:spMk id="2" creationId="{00000000-0000-0000-0000-000000000000}"/>
          </ac:spMkLst>
        </pc:spChg>
      </pc:sldChg>
      <pc:sldChg chg="delSp modSp add del mod">
        <pc:chgData name="Shivani Raut" userId="1372b8bbba54a537" providerId="LiveId" clId="{82648941-A1B6-46F4-A02C-6C5B1D357FB9}" dt="2023-04-23T23:17:08.950" v="1209" actId="47"/>
        <pc:sldMkLst>
          <pc:docMk/>
          <pc:sldMk cId="1230240936" sldId="282"/>
        </pc:sldMkLst>
        <pc:grpChg chg="del">
          <ac:chgData name="Shivani Raut" userId="1372b8bbba54a537" providerId="LiveId" clId="{82648941-A1B6-46F4-A02C-6C5B1D357FB9}" dt="2023-04-23T22:53:31.336" v="899" actId="478"/>
          <ac:grpSpMkLst>
            <pc:docMk/>
            <pc:sldMk cId="1230240936" sldId="282"/>
            <ac:grpSpMk id="3" creationId="{00000000-0000-0000-0000-000000000000}"/>
          </ac:grpSpMkLst>
        </pc:grpChg>
        <pc:grpChg chg="del mod">
          <ac:chgData name="Shivani Raut" userId="1372b8bbba54a537" providerId="LiveId" clId="{82648941-A1B6-46F4-A02C-6C5B1D357FB9}" dt="2023-04-23T22:53:29.384" v="898" actId="478"/>
          <ac:grpSpMkLst>
            <pc:docMk/>
            <pc:sldMk cId="1230240936" sldId="282"/>
            <ac:grpSpMk id="5" creationId="{00000000-0000-0000-0000-000000000000}"/>
          </ac:grpSpMkLst>
        </pc:grpChg>
      </pc:sldChg>
      <pc:sldChg chg="delSp modSp add del mod">
        <pc:chgData name="Shivani Raut" userId="1372b8bbba54a537" providerId="LiveId" clId="{82648941-A1B6-46F4-A02C-6C5B1D357FB9}" dt="2023-04-23T23:43:10.406" v="1675" actId="47"/>
        <pc:sldMkLst>
          <pc:docMk/>
          <pc:sldMk cId="1606043019" sldId="283"/>
        </pc:sldMkLst>
        <pc:grpChg chg="del mod">
          <ac:chgData name="Shivani Raut" userId="1372b8bbba54a537" providerId="LiveId" clId="{82648941-A1B6-46F4-A02C-6C5B1D357FB9}" dt="2023-04-23T22:53:37.244" v="903" actId="478"/>
          <ac:grpSpMkLst>
            <pc:docMk/>
            <pc:sldMk cId="1606043019" sldId="283"/>
            <ac:grpSpMk id="3" creationId="{00000000-0000-0000-0000-000000000000}"/>
          </ac:grpSpMkLst>
        </pc:grpChg>
        <pc:grpChg chg="del mod">
          <ac:chgData name="Shivani Raut" userId="1372b8bbba54a537" providerId="LiveId" clId="{82648941-A1B6-46F4-A02C-6C5B1D357FB9}" dt="2023-04-23T22:53:35.606" v="901" actId="478"/>
          <ac:grpSpMkLst>
            <pc:docMk/>
            <pc:sldMk cId="1606043019" sldId="283"/>
            <ac:grpSpMk id="5" creationId="{00000000-0000-0000-0000-000000000000}"/>
          </ac:grpSpMkLst>
        </pc:grpChg>
      </pc:sldChg>
      <pc:sldChg chg="addSp delSp modSp add mod">
        <pc:chgData name="Shivani Raut" userId="1372b8bbba54a537" providerId="LiveId" clId="{82648941-A1B6-46F4-A02C-6C5B1D357FB9}" dt="2023-04-23T22:59:07.028" v="1031" actId="20577"/>
        <pc:sldMkLst>
          <pc:docMk/>
          <pc:sldMk cId="2227472736" sldId="284"/>
        </pc:sldMkLst>
        <pc:spChg chg="mod">
          <ac:chgData name="Shivani Raut" userId="1372b8bbba54a537" providerId="LiveId" clId="{82648941-A1B6-46F4-A02C-6C5B1D357FB9}" dt="2023-04-23T22:58:10.642" v="1020" actId="255"/>
          <ac:spMkLst>
            <pc:docMk/>
            <pc:sldMk cId="2227472736" sldId="284"/>
            <ac:spMk id="16" creationId="{00000000-0000-0000-0000-000000000000}"/>
          </ac:spMkLst>
        </pc:spChg>
        <pc:spChg chg="del">
          <ac:chgData name="Shivani Raut" userId="1372b8bbba54a537" providerId="LiveId" clId="{82648941-A1B6-46F4-A02C-6C5B1D357FB9}" dt="2023-04-23T22:55:42.328" v="924" actId="478"/>
          <ac:spMkLst>
            <pc:docMk/>
            <pc:sldMk cId="2227472736" sldId="284"/>
            <ac:spMk id="17" creationId="{00000000-0000-0000-0000-000000000000}"/>
          </ac:spMkLst>
        </pc:spChg>
        <pc:spChg chg="del mod">
          <ac:chgData name="Shivani Raut" userId="1372b8bbba54a537" providerId="LiveId" clId="{82648941-A1B6-46F4-A02C-6C5B1D357FB9}" dt="2023-04-23T22:55:38.130" v="923" actId="478"/>
          <ac:spMkLst>
            <pc:docMk/>
            <pc:sldMk cId="2227472736" sldId="284"/>
            <ac:spMk id="18" creationId="{00000000-0000-0000-0000-000000000000}"/>
          </ac:spMkLst>
        </pc:spChg>
        <pc:spChg chg="add mod">
          <ac:chgData name="Shivani Raut" userId="1372b8bbba54a537" providerId="LiveId" clId="{82648941-A1B6-46F4-A02C-6C5B1D357FB9}" dt="2023-04-23T22:59:07.028" v="1031" actId="20577"/>
          <ac:spMkLst>
            <pc:docMk/>
            <pc:sldMk cId="2227472736" sldId="284"/>
            <ac:spMk id="22" creationId="{B2F85BFC-EB51-C498-E49F-47A3AC84A631}"/>
          </ac:spMkLst>
        </pc:spChg>
      </pc:sldChg>
      <pc:sldChg chg="add del">
        <pc:chgData name="Shivani Raut" userId="1372b8bbba54a537" providerId="LiveId" clId="{82648941-A1B6-46F4-A02C-6C5B1D357FB9}" dt="2023-04-23T22:54:51.035" v="908" actId="2696"/>
        <pc:sldMkLst>
          <pc:docMk/>
          <pc:sldMk cId="3316383979" sldId="284"/>
        </pc:sldMkLst>
      </pc:sldChg>
      <pc:sldChg chg="addSp delSp modSp add mod">
        <pc:chgData name="Shivani Raut" userId="1372b8bbba54a537" providerId="LiveId" clId="{82648941-A1B6-46F4-A02C-6C5B1D357FB9}" dt="2023-04-23T23:27:41.721" v="1320" actId="1440"/>
        <pc:sldMkLst>
          <pc:docMk/>
          <pc:sldMk cId="633724177" sldId="285"/>
        </pc:sldMkLst>
        <pc:spChg chg="mod">
          <ac:chgData name="Shivani Raut" userId="1372b8bbba54a537" providerId="LiveId" clId="{82648941-A1B6-46F4-A02C-6C5B1D357FB9}" dt="2023-04-23T23:22:52.317" v="1309" actId="404"/>
          <ac:spMkLst>
            <pc:docMk/>
            <pc:sldMk cId="633724177" sldId="285"/>
            <ac:spMk id="2" creationId="{00000000-0000-0000-0000-000000000000}"/>
          </ac:spMkLst>
        </pc:spChg>
        <pc:spChg chg="add mod">
          <ac:chgData name="Shivani Raut" userId="1372b8bbba54a537" providerId="LiveId" clId="{82648941-A1B6-46F4-A02C-6C5B1D357FB9}" dt="2023-04-23T23:19:08.349" v="1283" actId="1076"/>
          <ac:spMkLst>
            <pc:docMk/>
            <pc:sldMk cId="633724177" sldId="285"/>
            <ac:spMk id="3" creationId="{FC3049F4-657B-640B-3DAE-D86A7BC93D21}"/>
          </ac:spMkLst>
        </pc:spChg>
        <pc:spChg chg="mod">
          <ac:chgData name="Shivani Raut" userId="1372b8bbba54a537" providerId="LiveId" clId="{82648941-A1B6-46F4-A02C-6C5B1D357FB9}" dt="2023-04-23T23:21:19.848" v="1299" actId="207"/>
          <ac:spMkLst>
            <pc:docMk/>
            <pc:sldMk cId="633724177" sldId="285"/>
            <ac:spMk id="6" creationId="{00000000-0000-0000-0000-000000000000}"/>
          </ac:spMkLst>
        </pc:spChg>
        <pc:spChg chg="mod">
          <ac:chgData name="Shivani Raut" userId="1372b8bbba54a537" providerId="LiveId" clId="{82648941-A1B6-46F4-A02C-6C5B1D357FB9}" dt="2023-04-23T23:20:32.595" v="1293" actId="207"/>
          <ac:spMkLst>
            <pc:docMk/>
            <pc:sldMk cId="633724177" sldId="285"/>
            <ac:spMk id="16" creationId="{00000000-0000-0000-0000-000000000000}"/>
          </ac:spMkLst>
        </pc:spChg>
        <pc:spChg chg="mod">
          <ac:chgData name="Shivani Raut" userId="1372b8bbba54a537" providerId="LiveId" clId="{82648941-A1B6-46F4-A02C-6C5B1D357FB9}" dt="2023-04-23T23:18:10.341" v="1236" actId="1036"/>
          <ac:spMkLst>
            <pc:docMk/>
            <pc:sldMk cId="633724177" sldId="285"/>
            <ac:spMk id="25" creationId="{6047ADC6-5930-66F2-50D3-70043EB34B04}"/>
          </ac:spMkLst>
        </pc:spChg>
        <pc:spChg chg="mod">
          <ac:chgData name="Shivani Raut" userId="1372b8bbba54a537" providerId="LiveId" clId="{82648941-A1B6-46F4-A02C-6C5B1D357FB9}" dt="2023-04-23T23:21:32.680" v="1300" actId="207"/>
          <ac:spMkLst>
            <pc:docMk/>
            <pc:sldMk cId="633724177" sldId="285"/>
            <ac:spMk id="29" creationId="{1A0301D9-091F-7080-123E-CBCBA33324E5}"/>
          </ac:spMkLst>
        </pc:spChg>
        <pc:grpChg chg="mod">
          <ac:chgData name="Shivani Raut" userId="1372b8bbba54a537" providerId="LiveId" clId="{82648941-A1B6-46F4-A02C-6C5B1D357FB9}" dt="2023-04-23T23:21:40.941" v="1301" actId="1076"/>
          <ac:grpSpMkLst>
            <pc:docMk/>
            <pc:sldMk cId="633724177" sldId="285"/>
            <ac:grpSpMk id="5" creationId="{00000000-0000-0000-0000-000000000000}"/>
          </ac:grpSpMkLst>
        </pc:grpChg>
        <pc:grpChg chg="add del mod">
          <ac:chgData name="Shivani Raut" userId="1372b8bbba54a537" providerId="LiveId" clId="{82648941-A1B6-46F4-A02C-6C5B1D357FB9}" dt="2023-04-23T23:21:02.455" v="1296" actId="478"/>
          <ac:grpSpMkLst>
            <pc:docMk/>
            <pc:sldMk cId="633724177" sldId="285"/>
            <ac:grpSpMk id="15" creationId="{00000000-0000-0000-0000-000000000000}"/>
          </ac:grpSpMkLst>
        </pc:grpChg>
        <pc:grpChg chg="del">
          <ac:chgData name="Shivani Raut" userId="1372b8bbba54a537" providerId="LiveId" clId="{82648941-A1B6-46F4-A02C-6C5B1D357FB9}" dt="2023-04-23T23:19:25.128" v="1285" actId="478"/>
          <ac:grpSpMkLst>
            <pc:docMk/>
            <pc:sldMk cId="633724177" sldId="285"/>
            <ac:grpSpMk id="17" creationId="{00000000-0000-0000-0000-000000000000}"/>
          </ac:grpSpMkLst>
        </pc:grpChg>
        <pc:grpChg chg="del">
          <ac:chgData name="Shivani Raut" userId="1372b8bbba54a537" providerId="LiveId" clId="{82648941-A1B6-46F4-A02C-6C5B1D357FB9}" dt="2023-04-23T23:19:22.687" v="1284" actId="478"/>
          <ac:grpSpMkLst>
            <pc:docMk/>
            <pc:sldMk cId="633724177" sldId="285"/>
            <ac:grpSpMk id="19" creationId="{00000000-0000-0000-0000-000000000000}"/>
          </ac:grpSpMkLst>
        </pc:grpChg>
        <pc:grpChg chg="mod">
          <ac:chgData name="Shivani Raut" userId="1372b8bbba54a537" providerId="LiveId" clId="{82648941-A1B6-46F4-A02C-6C5B1D357FB9}" dt="2023-04-23T23:21:32.680" v="1300" actId="207"/>
          <ac:grpSpMkLst>
            <pc:docMk/>
            <pc:sldMk cId="633724177" sldId="285"/>
            <ac:grpSpMk id="28" creationId="{F87A5BCA-B0CC-9724-9D01-BD365F1B77AE}"/>
          </ac:grpSpMkLst>
        </pc:grpChg>
        <pc:picChg chg="mod">
          <ac:chgData name="Shivani Raut" userId="1372b8bbba54a537" providerId="LiveId" clId="{82648941-A1B6-46F4-A02C-6C5B1D357FB9}" dt="2023-04-23T23:27:38.450" v="1319" actId="1440"/>
          <ac:picMkLst>
            <pc:docMk/>
            <pc:sldMk cId="633724177" sldId="285"/>
            <ac:picMk id="22" creationId="{747953D6-0B5B-036E-0F8A-FA4D2502842D}"/>
          </ac:picMkLst>
        </pc:picChg>
        <pc:picChg chg="mod">
          <ac:chgData name="Shivani Raut" userId="1372b8bbba54a537" providerId="LiveId" clId="{82648941-A1B6-46F4-A02C-6C5B1D357FB9}" dt="2023-04-23T23:27:41.721" v="1320" actId="1440"/>
          <ac:picMkLst>
            <pc:docMk/>
            <pc:sldMk cId="633724177" sldId="285"/>
            <ac:picMk id="27" creationId="{D9DEC71B-2A54-DF64-B65F-F9F09ED754FA}"/>
          </ac:picMkLst>
        </pc:picChg>
        <pc:picChg chg="mod">
          <ac:chgData name="Shivani Raut" userId="1372b8bbba54a537" providerId="LiveId" clId="{82648941-A1B6-46F4-A02C-6C5B1D357FB9}" dt="2023-04-23T23:22:08.307" v="1302" actId="1440"/>
          <ac:picMkLst>
            <pc:docMk/>
            <pc:sldMk cId="633724177" sldId="285"/>
            <ac:picMk id="8194" creationId="{18FF031E-3D51-9040-5F70-1153346927B7}"/>
          </ac:picMkLst>
        </pc:picChg>
      </pc:sldChg>
      <pc:sldChg chg="addSp delSp modSp add mod">
        <pc:chgData name="Shivani Raut" userId="1372b8bbba54a537" providerId="LiveId" clId="{82648941-A1B6-46F4-A02C-6C5B1D357FB9}" dt="2023-04-23T23:42:50.007" v="1674" actId="1076"/>
        <pc:sldMkLst>
          <pc:docMk/>
          <pc:sldMk cId="1392319546" sldId="286"/>
        </pc:sldMkLst>
        <pc:spChg chg="mod">
          <ac:chgData name="Shivani Raut" userId="1372b8bbba54a537" providerId="LiveId" clId="{82648941-A1B6-46F4-A02C-6C5B1D357FB9}" dt="2023-04-23T23:23:17.118" v="1316" actId="20577"/>
          <ac:spMkLst>
            <pc:docMk/>
            <pc:sldMk cId="1392319546" sldId="286"/>
            <ac:spMk id="2" creationId="{00000000-0000-0000-0000-000000000000}"/>
          </ac:spMkLst>
        </pc:spChg>
        <pc:spChg chg="del">
          <ac:chgData name="Shivani Raut" userId="1372b8bbba54a537" providerId="LiveId" clId="{82648941-A1B6-46F4-A02C-6C5B1D357FB9}" dt="2023-04-23T23:30:04.631" v="1327" actId="478"/>
          <ac:spMkLst>
            <pc:docMk/>
            <pc:sldMk cId="1392319546" sldId="286"/>
            <ac:spMk id="3" creationId="{FC3049F4-657B-640B-3DAE-D86A7BC93D21}"/>
          </ac:spMkLst>
        </pc:spChg>
        <pc:spChg chg="mod">
          <ac:chgData name="Shivani Raut" userId="1372b8bbba54a537" providerId="LiveId" clId="{82648941-A1B6-46F4-A02C-6C5B1D357FB9}" dt="2023-04-23T23:36:20.187" v="1479" actId="20577"/>
          <ac:spMkLst>
            <pc:docMk/>
            <pc:sldMk cId="1392319546" sldId="286"/>
            <ac:spMk id="6" creationId="{00000000-0000-0000-0000-000000000000}"/>
          </ac:spMkLst>
        </pc:spChg>
        <pc:spChg chg="del">
          <ac:chgData name="Shivani Raut" userId="1372b8bbba54a537" providerId="LiveId" clId="{82648941-A1B6-46F4-A02C-6C5B1D357FB9}" dt="2023-04-23T23:37:10.001" v="1616" actId="478"/>
          <ac:spMkLst>
            <pc:docMk/>
            <pc:sldMk cId="1392319546" sldId="286"/>
            <ac:spMk id="13" creationId="{00000000-0000-0000-0000-000000000000}"/>
          </ac:spMkLst>
        </pc:spChg>
        <pc:spChg chg="del">
          <ac:chgData name="Shivani Raut" userId="1372b8bbba54a537" providerId="LiveId" clId="{82648941-A1B6-46F4-A02C-6C5B1D357FB9}" dt="2023-04-23T23:30:19.758" v="1331" actId="478"/>
          <ac:spMkLst>
            <pc:docMk/>
            <pc:sldMk cId="1392319546" sldId="286"/>
            <ac:spMk id="14" creationId="{00000000-0000-0000-0000-000000000000}"/>
          </ac:spMkLst>
        </pc:spChg>
        <pc:spChg chg="add del mod">
          <ac:chgData name="Shivani Raut" userId="1372b8bbba54a537" providerId="LiveId" clId="{82648941-A1B6-46F4-A02C-6C5B1D357FB9}" dt="2023-04-23T23:32:18.811" v="1356" actId="478"/>
          <ac:spMkLst>
            <pc:docMk/>
            <pc:sldMk cId="1392319546" sldId="286"/>
            <ac:spMk id="15" creationId="{908BF04E-706F-48E8-4EA8-DAF4AD4BDAD3}"/>
          </ac:spMkLst>
        </pc:spChg>
        <pc:spChg chg="add mod">
          <ac:chgData name="Shivani Raut" userId="1372b8bbba54a537" providerId="LiveId" clId="{82648941-A1B6-46F4-A02C-6C5B1D357FB9}" dt="2023-04-23T23:33:07.145" v="1381" actId="1076"/>
          <ac:spMkLst>
            <pc:docMk/>
            <pc:sldMk cId="1392319546" sldId="286"/>
            <ac:spMk id="16" creationId="{9A978EF5-6596-2BC6-F297-07E0CBC2CBB7}"/>
          </ac:spMkLst>
        </pc:spChg>
        <pc:spChg chg="add mod">
          <ac:chgData name="Shivani Raut" userId="1372b8bbba54a537" providerId="LiveId" clId="{82648941-A1B6-46F4-A02C-6C5B1D357FB9}" dt="2023-04-23T23:37:15.328" v="1617" actId="1076"/>
          <ac:spMkLst>
            <pc:docMk/>
            <pc:sldMk cId="1392319546" sldId="286"/>
            <ac:spMk id="17" creationId="{C2505A8E-4D24-9250-DCC5-71455591C899}"/>
          </ac:spMkLst>
        </pc:spChg>
        <pc:spChg chg="mod">
          <ac:chgData name="Shivani Raut" userId="1372b8bbba54a537" providerId="LiveId" clId="{82648941-A1B6-46F4-A02C-6C5B1D357FB9}" dt="2023-04-23T23:36:47.395" v="1495"/>
          <ac:spMkLst>
            <pc:docMk/>
            <pc:sldMk cId="1392319546" sldId="286"/>
            <ac:spMk id="19" creationId="{4B6922E5-7ECF-7396-DF97-61E2C87671BB}"/>
          </ac:spMkLst>
        </pc:spChg>
        <pc:spChg chg="add mod">
          <ac:chgData name="Shivani Raut" userId="1372b8bbba54a537" providerId="LiveId" clId="{82648941-A1B6-46F4-A02C-6C5B1D357FB9}" dt="2023-04-23T23:38:16.957" v="1640" actId="1038"/>
          <ac:spMkLst>
            <pc:docMk/>
            <pc:sldMk cId="1392319546" sldId="286"/>
            <ac:spMk id="20" creationId="{287F14C8-88BB-5FD5-8DE7-C1111B6417E6}"/>
          </ac:spMkLst>
        </pc:spChg>
        <pc:spChg chg="del">
          <ac:chgData name="Shivani Raut" userId="1372b8bbba54a537" providerId="LiveId" clId="{82648941-A1B6-46F4-A02C-6C5B1D357FB9}" dt="2023-04-23T23:30:08.124" v="1328" actId="478"/>
          <ac:spMkLst>
            <pc:docMk/>
            <pc:sldMk cId="1392319546" sldId="286"/>
            <ac:spMk id="25" creationId="{6047ADC6-5930-66F2-50D3-70043EB34B04}"/>
          </ac:spMkLst>
        </pc:spChg>
        <pc:spChg chg="add mod">
          <ac:chgData name="Shivani Raut" userId="1372b8bbba54a537" providerId="LiveId" clId="{82648941-A1B6-46F4-A02C-6C5B1D357FB9}" dt="2023-04-23T23:38:16.957" v="1640" actId="1038"/>
          <ac:spMkLst>
            <pc:docMk/>
            <pc:sldMk cId="1392319546" sldId="286"/>
            <ac:spMk id="26" creationId="{E3CD707E-D8D9-29AE-3E15-5C3987552D35}"/>
          </ac:spMkLst>
        </pc:spChg>
        <pc:spChg chg="mod">
          <ac:chgData name="Shivani Raut" userId="1372b8bbba54a537" providerId="LiveId" clId="{82648941-A1B6-46F4-A02C-6C5B1D357FB9}" dt="2023-04-23T23:37:50.355" v="1634" actId="1035"/>
          <ac:spMkLst>
            <pc:docMk/>
            <pc:sldMk cId="1392319546" sldId="286"/>
            <ac:spMk id="30" creationId="{6340F5ED-144A-AE64-3C37-F1907F877883}"/>
          </ac:spMkLst>
        </pc:spChg>
        <pc:spChg chg="add mod">
          <ac:chgData name="Shivani Raut" userId="1372b8bbba54a537" providerId="LiveId" clId="{82648941-A1B6-46F4-A02C-6C5B1D357FB9}" dt="2023-04-23T23:38:21.847" v="1641" actId="1038"/>
          <ac:spMkLst>
            <pc:docMk/>
            <pc:sldMk cId="1392319546" sldId="286"/>
            <ac:spMk id="31" creationId="{8DDBEDC1-BCF1-880C-FC21-0B9B28D7BB05}"/>
          </ac:spMkLst>
        </pc:spChg>
        <pc:grpChg chg="mod">
          <ac:chgData name="Shivani Raut" userId="1372b8bbba54a537" providerId="LiveId" clId="{82648941-A1B6-46F4-A02C-6C5B1D357FB9}" dt="2023-04-23T23:36:36.102" v="1492" actId="1035"/>
          <ac:grpSpMkLst>
            <pc:docMk/>
            <pc:sldMk cId="1392319546" sldId="286"/>
            <ac:grpSpMk id="5" creationId="{00000000-0000-0000-0000-000000000000}"/>
          </ac:grpSpMkLst>
        </pc:grpChg>
        <pc:grpChg chg="add mod ord">
          <ac:chgData name="Shivani Raut" userId="1372b8bbba54a537" providerId="LiveId" clId="{82648941-A1B6-46F4-A02C-6C5B1D357FB9}" dt="2023-04-23T23:38:08.081" v="1639" actId="1038"/>
          <ac:grpSpMkLst>
            <pc:docMk/>
            <pc:sldMk cId="1392319546" sldId="286"/>
            <ac:grpSpMk id="18" creationId="{3B074FB2-06E5-871A-7CB2-70581D7B9E02}"/>
          </ac:grpSpMkLst>
        </pc:grpChg>
        <pc:grpChg chg="del mod">
          <ac:chgData name="Shivani Raut" userId="1372b8bbba54a537" providerId="LiveId" clId="{82648941-A1B6-46F4-A02C-6C5B1D357FB9}" dt="2023-04-23T23:36:40.784" v="1494" actId="478"/>
          <ac:grpSpMkLst>
            <pc:docMk/>
            <pc:sldMk cId="1392319546" sldId="286"/>
            <ac:grpSpMk id="28" creationId="{F87A5BCA-B0CC-9724-9D01-BD365F1B77AE}"/>
          </ac:grpSpMkLst>
        </pc:grpChg>
        <pc:picChg chg="add mod">
          <ac:chgData name="Shivani Raut" userId="1372b8bbba54a537" providerId="LiveId" clId="{82648941-A1B6-46F4-A02C-6C5B1D357FB9}" dt="2023-04-23T23:37:50.355" v="1634" actId="1035"/>
          <ac:picMkLst>
            <pc:docMk/>
            <pc:sldMk cId="1392319546" sldId="286"/>
            <ac:picMk id="7" creationId="{69FEB00D-9B7D-920E-9F37-987E89256B01}"/>
          </ac:picMkLst>
        </pc:picChg>
        <pc:picChg chg="add mod">
          <ac:chgData name="Shivani Raut" userId="1372b8bbba54a537" providerId="LiveId" clId="{82648941-A1B6-46F4-A02C-6C5B1D357FB9}" dt="2023-04-23T23:37:50.355" v="1634" actId="1035"/>
          <ac:picMkLst>
            <pc:docMk/>
            <pc:sldMk cId="1392319546" sldId="286"/>
            <ac:picMk id="9" creationId="{2B201565-E377-C011-AB62-497F04451703}"/>
          </ac:picMkLst>
        </pc:picChg>
        <pc:picChg chg="add mod">
          <ac:chgData name="Shivani Raut" userId="1372b8bbba54a537" providerId="LiveId" clId="{82648941-A1B6-46F4-A02C-6C5B1D357FB9}" dt="2023-04-23T23:33:07.145" v="1381" actId="1076"/>
          <ac:picMkLst>
            <pc:docMk/>
            <pc:sldMk cId="1392319546" sldId="286"/>
            <ac:picMk id="11" creationId="{6C1D8DE8-9D73-D8FF-21BA-CA53ED26022B}"/>
          </ac:picMkLst>
        </pc:picChg>
        <pc:picChg chg="add del mod">
          <ac:chgData name="Shivani Raut" userId="1372b8bbba54a537" providerId="LiveId" clId="{82648941-A1B6-46F4-A02C-6C5B1D357FB9}" dt="2023-04-23T23:42:32.541" v="1669" actId="478"/>
          <ac:picMkLst>
            <pc:docMk/>
            <pc:sldMk cId="1392319546" sldId="286"/>
            <ac:picMk id="21" creationId="{EFBE10CC-16FC-5B13-434F-B6F07087BBDF}"/>
          </ac:picMkLst>
        </pc:picChg>
        <pc:picChg chg="del mod">
          <ac:chgData name="Shivani Raut" userId="1372b8bbba54a537" providerId="LiveId" clId="{82648941-A1B6-46F4-A02C-6C5B1D357FB9}" dt="2023-04-23T23:28:26.732" v="1321" actId="478"/>
          <ac:picMkLst>
            <pc:docMk/>
            <pc:sldMk cId="1392319546" sldId="286"/>
            <ac:picMk id="22" creationId="{747953D6-0B5B-036E-0F8A-FA4D2502842D}"/>
          </ac:picMkLst>
        </pc:picChg>
        <pc:picChg chg="add del mod">
          <ac:chgData name="Shivani Raut" userId="1372b8bbba54a537" providerId="LiveId" clId="{82648941-A1B6-46F4-A02C-6C5B1D357FB9}" dt="2023-04-23T23:40:37.834" v="1652" actId="478"/>
          <ac:picMkLst>
            <pc:docMk/>
            <pc:sldMk cId="1392319546" sldId="286"/>
            <ac:picMk id="23" creationId="{B11D85CE-1D07-4E36-06A2-2646D912544D}"/>
          </ac:picMkLst>
        </pc:picChg>
        <pc:picChg chg="add del mod">
          <ac:chgData name="Shivani Raut" userId="1372b8bbba54a537" providerId="LiveId" clId="{82648941-A1B6-46F4-A02C-6C5B1D357FB9}" dt="2023-04-23T23:40:50.017" v="1654" actId="478"/>
          <ac:picMkLst>
            <pc:docMk/>
            <pc:sldMk cId="1392319546" sldId="286"/>
            <ac:picMk id="24" creationId="{3AAD7770-6D12-AB24-3557-4D61281FB1FF}"/>
          </ac:picMkLst>
        </pc:picChg>
        <pc:picChg chg="del mod">
          <ac:chgData name="Shivani Raut" userId="1372b8bbba54a537" providerId="LiveId" clId="{82648941-A1B6-46F4-A02C-6C5B1D357FB9}" dt="2023-04-23T23:30:09.599" v="1329" actId="478"/>
          <ac:picMkLst>
            <pc:docMk/>
            <pc:sldMk cId="1392319546" sldId="286"/>
            <ac:picMk id="27" creationId="{D9DEC71B-2A54-DF64-B65F-F9F09ED754FA}"/>
          </ac:picMkLst>
        </pc:picChg>
        <pc:picChg chg="add mod">
          <ac:chgData name="Shivani Raut" userId="1372b8bbba54a537" providerId="LiveId" clId="{82648941-A1B6-46F4-A02C-6C5B1D357FB9}" dt="2023-04-23T23:40:52.819" v="1656" actId="1038"/>
          <ac:picMkLst>
            <pc:docMk/>
            <pc:sldMk cId="1392319546" sldId="286"/>
            <ac:picMk id="33" creationId="{9333F71B-5AF3-C843-7461-AA87B6D9FB7B}"/>
          </ac:picMkLst>
        </pc:picChg>
        <pc:picChg chg="add mod modCrop">
          <ac:chgData name="Shivani Raut" userId="1372b8bbba54a537" providerId="LiveId" clId="{82648941-A1B6-46F4-A02C-6C5B1D357FB9}" dt="2023-04-23T23:42:43.099" v="1673" actId="1038"/>
          <ac:picMkLst>
            <pc:docMk/>
            <pc:sldMk cId="1392319546" sldId="286"/>
            <ac:picMk id="35" creationId="{ADF584E3-9594-B88C-5097-E541890ECECB}"/>
          </ac:picMkLst>
        </pc:picChg>
        <pc:picChg chg="add mod">
          <ac:chgData name="Shivani Raut" userId="1372b8bbba54a537" providerId="LiveId" clId="{82648941-A1B6-46F4-A02C-6C5B1D357FB9}" dt="2023-04-23T23:42:50.007" v="1674" actId="1076"/>
          <ac:picMkLst>
            <pc:docMk/>
            <pc:sldMk cId="1392319546" sldId="286"/>
            <ac:picMk id="37" creationId="{30968810-498C-6981-36BC-A1C1664106A6}"/>
          </ac:picMkLst>
        </pc:picChg>
        <pc:picChg chg="del">
          <ac:chgData name="Shivani Raut" userId="1372b8bbba54a537" providerId="LiveId" clId="{82648941-A1B6-46F4-A02C-6C5B1D357FB9}" dt="2023-04-23T23:30:11.106" v="1330" actId="478"/>
          <ac:picMkLst>
            <pc:docMk/>
            <pc:sldMk cId="1392319546" sldId="286"/>
            <ac:picMk id="8194" creationId="{18FF031E-3D51-9040-5F70-1153346927B7}"/>
          </ac:picMkLst>
        </pc:picChg>
      </pc:sldChg>
      <pc:sldChg chg="add del">
        <pc:chgData name="Shivani Raut" userId="1372b8bbba54a537" providerId="LiveId" clId="{82648941-A1B6-46F4-A02C-6C5B1D357FB9}" dt="2023-04-23T23:20:47.614" v="1294" actId="47"/>
        <pc:sldMkLst>
          <pc:docMk/>
          <pc:sldMk cId="1544079377" sldId="286"/>
        </pc:sldMkLst>
      </pc:sldChg>
      <pc:sldChg chg="modSp mod">
        <pc:chgData name="Shivani Raut" userId="1372b8bbba54a537" providerId="LiveId" clId="{82648941-A1B6-46F4-A02C-6C5B1D357FB9}" dt="2023-04-24T01:10:42.879" v="1965" actId="5793"/>
        <pc:sldMkLst>
          <pc:docMk/>
          <pc:sldMk cId="1658419445" sldId="287"/>
        </pc:sldMkLst>
        <pc:spChg chg="mod">
          <ac:chgData name="Shivani Raut" userId="1372b8bbba54a537" providerId="LiveId" clId="{82648941-A1B6-46F4-A02C-6C5B1D357FB9}" dt="2023-04-24T01:10:42.879" v="1965" actId="5793"/>
          <ac:spMkLst>
            <pc:docMk/>
            <pc:sldMk cId="1658419445" sldId="287"/>
            <ac:spMk id="6" creationId="{00000000-0000-0000-0000-000000000000}"/>
          </ac:spMkLst>
        </pc:spChg>
      </pc:sldChg>
      <pc:sldChg chg="addSp delSp modSp add mod ord">
        <pc:chgData name="Shivani Raut" userId="1372b8bbba54a537" providerId="LiveId" clId="{82648941-A1B6-46F4-A02C-6C5B1D357FB9}" dt="2023-04-24T01:08:32.453" v="1907"/>
        <pc:sldMkLst>
          <pc:docMk/>
          <pc:sldMk cId="2890616726" sldId="288"/>
        </pc:sldMkLst>
        <pc:spChg chg="mod">
          <ac:chgData name="Shivani Raut" userId="1372b8bbba54a537" providerId="LiveId" clId="{82648941-A1B6-46F4-A02C-6C5B1D357FB9}" dt="2023-04-24T00:57:15.638" v="1809" actId="20577"/>
          <ac:spMkLst>
            <pc:docMk/>
            <pc:sldMk cId="2890616726" sldId="288"/>
            <ac:spMk id="6" creationId="{00000000-0000-0000-0000-000000000000}"/>
          </ac:spMkLst>
        </pc:spChg>
        <pc:spChg chg="add del mod">
          <ac:chgData name="Shivani Raut" userId="1372b8bbba54a537" providerId="LiveId" clId="{82648941-A1B6-46F4-A02C-6C5B1D357FB9}" dt="2023-04-24T00:58:11.622" v="1813" actId="22"/>
          <ac:spMkLst>
            <pc:docMk/>
            <pc:sldMk cId="2890616726" sldId="288"/>
            <ac:spMk id="9" creationId="{D686E5A8-3A43-4048-0F34-B8633C37940A}"/>
          </ac:spMkLst>
        </pc:spChg>
        <pc:spChg chg="add del">
          <ac:chgData name="Shivani Raut" userId="1372b8bbba54a537" providerId="LiveId" clId="{82648941-A1B6-46F4-A02C-6C5B1D357FB9}" dt="2023-04-24T00:58:21.085" v="1823" actId="22"/>
          <ac:spMkLst>
            <pc:docMk/>
            <pc:sldMk cId="2890616726" sldId="288"/>
            <ac:spMk id="11" creationId="{225C96D8-5FE1-0DE3-9C08-8EBBF1A69627}"/>
          </ac:spMkLst>
        </pc:spChg>
        <pc:spChg chg="add del mod">
          <ac:chgData name="Shivani Raut" userId="1372b8bbba54a537" providerId="LiveId" clId="{82648941-A1B6-46F4-A02C-6C5B1D357FB9}" dt="2023-04-24T00:59:48.158" v="1858" actId="478"/>
          <ac:spMkLst>
            <pc:docMk/>
            <pc:sldMk cId="2890616726" sldId="288"/>
            <ac:spMk id="13" creationId="{239F12A9-90A6-AC04-F159-BFA2B8D9369A}"/>
          </ac:spMkLst>
        </pc:spChg>
        <pc:spChg chg="del mod">
          <ac:chgData name="Shivani Raut" userId="1372b8bbba54a537" providerId="LiveId" clId="{82648941-A1B6-46F4-A02C-6C5B1D357FB9}" dt="2023-04-24T01:03:34.935" v="1888" actId="478"/>
          <ac:spMkLst>
            <pc:docMk/>
            <pc:sldMk cId="2890616726" sldId="288"/>
            <ac:spMk id="16" creationId="{89EA5288-49BB-0337-4B35-41C1B5886D84}"/>
          </ac:spMkLst>
        </pc:spChg>
        <pc:spChg chg="add del">
          <ac:chgData name="Shivani Raut" userId="1372b8bbba54a537" providerId="LiveId" clId="{82648941-A1B6-46F4-A02C-6C5B1D357FB9}" dt="2023-04-24T01:00:03.666" v="1870" actId="22"/>
          <ac:spMkLst>
            <pc:docMk/>
            <pc:sldMk cId="2890616726" sldId="288"/>
            <ac:spMk id="17" creationId="{9369D4F9-03BA-05DD-4C62-35C815514345}"/>
          </ac:spMkLst>
        </pc:spChg>
        <pc:spChg chg="add del mod">
          <ac:chgData name="Shivani Raut" userId="1372b8bbba54a537" providerId="LiveId" clId="{82648941-A1B6-46F4-A02C-6C5B1D357FB9}" dt="2023-04-24T01:00:12.805" v="1874" actId="478"/>
          <ac:spMkLst>
            <pc:docMk/>
            <pc:sldMk cId="2890616726" sldId="288"/>
            <ac:spMk id="19" creationId="{92C2C254-13C2-5921-5203-A57BA41BCFD1}"/>
          </ac:spMkLst>
        </pc:spChg>
        <pc:spChg chg="add del">
          <ac:chgData name="Shivani Raut" userId="1372b8bbba54a537" providerId="LiveId" clId="{82648941-A1B6-46F4-A02C-6C5B1D357FB9}" dt="2023-04-24T01:01:53.023" v="1876" actId="22"/>
          <ac:spMkLst>
            <pc:docMk/>
            <pc:sldMk cId="2890616726" sldId="288"/>
            <ac:spMk id="21" creationId="{1981518C-4036-DE98-457C-7A6BE51EF899}"/>
          </ac:spMkLst>
        </pc:spChg>
        <pc:spChg chg="add del">
          <ac:chgData name="Shivani Raut" userId="1372b8bbba54a537" providerId="LiveId" clId="{82648941-A1B6-46F4-A02C-6C5B1D357FB9}" dt="2023-04-24T01:02:58.748" v="1882" actId="22"/>
          <ac:spMkLst>
            <pc:docMk/>
            <pc:sldMk cId="2890616726" sldId="288"/>
            <ac:spMk id="23" creationId="{BCA062A1-F44F-E72D-199A-C9F7884A2110}"/>
          </ac:spMkLst>
        </pc:spChg>
        <pc:spChg chg="add del mod">
          <ac:chgData name="Shivani Raut" userId="1372b8bbba54a537" providerId="LiveId" clId="{82648941-A1B6-46F4-A02C-6C5B1D357FB9}" dt="2023-04-24T01:04:16.252" v="1891" actId="478"/>
          <ac:spMkLst>
            <pc:docMk/>
            <pc:sldMk cId="2890616726" sldId="288"/>
            <ac:spMk id="25" creationId="{981D9787-E6F1-F030-6854-4FEB9F93C78D}"/>
          </ac:spMkLst>
        </pc:spChg>
        <pc:spChg chg="add mod">
          <ac:chgData name="Shivani Raut" userId="1372b8bbba54a537" providerId="LiveId" clId="{82648941-A1B6-46F4-A02C-6C5B1D357FB9}" dt="2023-04-24T01:06:26.096" v="1905" actId="1035"/>
          <ac:spMkLst>
            <pc:docMk/>
            <pc:sldMk cId="2890616726" sldId="288"/>
            <ac:spMk id="27" creationId="{E6557DF2-9760-560D-15A3-94D2DB88CD1B}"/>
          </ac:spMkLst>
        </pc:spChg>
      </pc:sldChg>
    </pc:docChg>
  </pc:docChgLst>
  <pc:docChgLst>
    <pc:chgData name="Guest User" providerId="Windows Live" clId="Web-{96D200A0-6953-4099-BB80-ABC6515628AD}"/>
    <pc:docChg chg="addSld modSld sldOrd">
      <pc:chgData name="Guest User" userId="" providerId="Windows Live" clId="Web-{96D200A0-6953-4099-BB80-ABC6515628AD}" dt="2023-04-23T21:52:55.557" v="54" actId="1076"/>
      <pc:docMkLst>
        <pc:docMk/>
      </pc:docMkLst>
      <pc:sldChg chg="modSp">
        <pc:chgData name="Guest User" userId="" providerId="Windows Live" clId="Web-{96D200A0-6953-4099-BB80-ABC6515628AD}" dt="2023-04-23T21:39:03.943" v="24" actId="1076"/>
        <pc:sldMkLst>
          <pc:docMk/>
          <pc:sldMk cId="0" sldId="264"/>
        </pc:sldMkLst>
        <pc:spChg chg="mod">
          <ac:chgData name="Guest User" userId="" providerId="Windows Live" clId="Web-{96D200A0-6953-4099-BB80-ABC6515628AD}" dt="2023-04-23T21:39:03.943" v="24" actId="1076"/>
          <ac:spMkLst>
            <pc:docMk/>
            <pc:sldMk cId="0" sldId="264"/>
            <ac:spMk id="11" creationId="{00000000-0000-0000-0000-000000000000}"/>
          </ac:spMkLst>
        </pc:spChg>
      </pc:sldChg>
      <pc:sldChg chg="modSp">
        <pc:chgData name="Guest User" userId="" providerId="Windows Live" clId="Web-{96D200A0-6953-4099-BB80-ABC6515628AD}" dt="2023-04-23T21:42:36.198" v="36" actId="14100"/>
        <pc:sldMkLst>
          <pc:docMk/>
          <pc:sldMk cId="0" sldId="267"/>
        </pc:sldMkLst>
        <pc:picChg chg="mod">
          <ac:chgData name="Guest User" userId="" providerId="Windows Live" clId="Web-{96D200A0-6953-4099-BB80-ABC6515628AD}" dt="2023-04-23T21:42:36.198" v="36" actId="14100"/>
          <ac:picMkLst>
            <pc:docMk/>
            <pc:sldMk cId="0" sldId="267"/>
            <ac:picMk id="2" creationId="{00000000-0000-0000-0000-000000000000}"/>
          </ac:picMkLst>
        </pc:picChg>
        <pc:picChg chg="mod">
          <ac:chgData name="Guest User" userId="" providerId="Windows Live" clId="Web-{96D200A0-6953-4099-BB80-ABC6515628AD}" dt="2023-04-23T21:42:22.979" v="35" actId="1076"/>
          <ac:picMkLst>
            <pc:docMk/>
            <pc:sldMk cId="0" sldId="267"/>
            <ac:picMk id="3" creationId="{00000000-0000-0000-0000-000000000000}"/>
          </ac:picMkLst>
        </pc:picChg>
        <pc:picChg chg="mod">
          <ac:chgData name="Guest User" userId="" providerId="Windows Live" clId="Web-{96D200A0-6953-4099-BB80-ABC6515628AD}" dt="2023-04-23T21:42:18.448" v="34" actId="1076"/>
          <ac:picMkLst>
            <pc:docMk/>
            <pc:sldMk cId="0" sldId="267"/>
            <ac:picMk id="4" creationId="{00000000-0000-0000-0000-000000000000}"/>
          </ac:picMkLst>
        </pc:picChg>
        <pc:picChg chg="mod">
          <ac:chgData name="Guest User" userId="" providerId="Windows Live" clId="Web-{96D200A0-6953-4099-BB80-ABC6515628AD}" dt="2023-04-23T21:42:10.932" v="32" actId="1076"/>
          <ac:picMkLst>
            <pc:docMk/>
            <pc:sldMk cId="0" sldId="267"/>
            <ac:picMk id="5" creationId="{00000000-0000-0000-0000-000000000000}"/>
          </ac:picMkLst>
        </pc:picChg>
      </pc:sldChg>
      <pc:sldChg chg="modSp ord">
        <pc:chgData name="Guest User" userId="" providerId="Windows Live" clId="Web-{96D200A0-6953-4099-BB80-ABC6515628AD}" dt="2023-04-23T21:52:55.557" v="54" actId="1076"/>
        <pc:sldMkLst>
          <pc:docMk/>
          <pc:sldMk cId="0" sldId="269"/>
        </pc:sldMkLst>
        <pc:spChg chg="mod">
          <ac:chgData name="Guest User" userId="" providerId="Windows Live" clId="Web-{96D200A0-6953-4099-BB80-ABC6515628AD}" dt="2023-04-23T21:52:55.557" v="54" actId="1076"/>
          <ac:spMkLst>
            <pc:docMk/>
            <pc:sldMk cId="0" sldId="269"/>
            <ac:spMk id="2" creationId="{00000000-0000-0000-0000-000000000000}"/>
          </ac:spMkLst>
        </pc:spChg>
      </pc:sldChg>
      <pc:sldChg chg="ord">
        <pc:chgData name="Guest User" userId="" providerId="Windows Live" clId="Web-{96D200A0-6953-4099-BB80-ABC6515628AD}" dt="2023-04-23T21:50:39.897" v="37"/>
        <pc:sldMkLst>
          <pc:docMk/>
          <pc:sldMk cId="0" sldId="270"/>
        </pc:sldMkLst>
      </pc:sldChg>
      <pc:sldChg chg="ord">
        <pc:chgData name="Guest User" userId="" providerId="Windows Live" clId="Web-{96D200A0-6953-4099-BB80-ABC6515628AD}" dt="2023-04-23T21:50:42.585" v="38"/>
        <pc:sldMkLst>
          <pc:docMk/>
          <pc:sldMk cId="0" sldId="271"/>
        </pc:sldMkLst>
      </pc:sldChg>
      <pc:sldChg chg="add ord replId">
        <pc:chgData name="Guest User" userId="" providerId="Windows Live" clId="Web-{96D200A0-6953-4099-BB80-ABC6515628AD}" dt="2023-04-23T21:51:01.898" v="41"/>
        <pc:sldMkLst>
          <pc:docMk/>
          <pc:sldMk cId="960083532" sldId="276"/>
        </pc:sldMkLst>
      </pc:sldChg>
    </pc:docChg>
  </pc:docChgLst>
  <pc:docChgLst>
    <pc:chgData name="Shivani Raut" userId="1372b8bbba54a537" providerId="LiveId" clId="{576DB7BF-0547-4C6F-BB45-954A930F307B}"/>
    <pc:docChg chg="undo redo custSel addSld delSld modSld sldOrd">
      <pc:chgData name="Shivani Raut" userId="1372b8bbba54a537" providerId="LiveId" clId="{576DB7BF-0547-4C6F-BB45-954A930F307B}" dt="2023-04-25T21:19:41.307" v="1021" actId="47"/>
      <pc:docMkLst>
        <pc:docMk/>
      </pc:docMkLst>
      <pc:sldChg chg="delSp mod">
        <pc:chgData name="Shivani Raut" userId="1372b8bbba54a537" providerId="LiveId" clId="{576DB7BF-0547-4C6F-BB45-954A930F307B}" dt="2023-04-24T18:52:55.867" v="2" actId="478"/>
        <pc:sldMkLst>
          <pc:docMk/>
          <pc:sldMk cId="0" sldId="258"/>
        </pc:sldMkLst>
        <pc:spChg chg="del">
          <ac:chgData name="Shivani Raut" userId="1372b8bbba54a537" providerId="LiveId" clId="{576DB7BF-0547-4C6F-BB45-954A930F307B}" dt="2023-04-24T18:52:55.867" v="2" actId="478"/>
          <ac:spMkLst>
            <pc:docMk/>
            <pc:sldMk cId="0" sldId="258"/>
            <ac:spMk id="10" creationId="{00000000-0000-0000-0000-000000000000}"/>
          </ac:spMkLst>
        </pc:spChg>
      </pc:sldChg>
      <pc:sldChg chg="addSp delSp modSp mod ord">
        <pc:chgData name="Shivani Raut" userId="1372b8bbba54a537" providerId="LiveId" clId="{576DB7BF-0547-4C6F-BB45-954A930F307B}" dt="2023-04-24T20:33:53.837" v="1013" actId="478"/>
        <pc:sldMkLst>
          <pc:docMk/>
          <pc:sldMk cId="0" sldId="265"/>
        </pc:sldMkLst>
        <pc:spChg chg="mod">
          <ac:chgData name="Shivani Raut" userId="1372b8bbba54a537" providerId="LiveId" clId="{576DB7BF-0547-4C6F-BB45-954A930F307B}" dt="2023-04-24T20:06:07.248" v="660" actId="20577"/>
          <ac:spMkLst>
            <pc:docMk/>
            <pc:sldMk cId="0" sldId="265"/>
            <ac:spMk id="6" creationId="{00000000-0000-0000-0000-000000000000}"/>
          </ac:spMkLst>
        </pc:spChg>
        <pc:spChg chg="del mod">
          <ac:chgData name="Shivani Raut" userId="1372b8bbba54a537" providerId="LiveId" clId="{576DB7BF-0547-4C6F-BB45-954A930F307B}" dt="2023-04-24T20:07:15.071" v="671" actId="478"/>
          <ac:spMkLst>
            <pc:docMk/>
            <pc:sldMk cId="0" sldId="265"/>
            <ac:spMk id="7" creationId="{00000000-0000-0000-0000-000000000000}"/>
          </ac:spMkLst>
        </pc:spChg>
        <pc:spChg chg="mod">
          <ac:chgData name="Shivani Raut" userId="1372b8bbba54a537" providerId="LiveId" clId="{576DB7BF-0547-4C6F-BB45-954A930F307B}" dt="2023-04-24T20:31:37.953" v="990" actId="1035"/>
          <ac:spMkLst>
            <pc:docMk/>
            <pc:sldMk cId="0" sldId="265"/>
            <ac:spMk id="15" creationId="{43070C85-99C6-8C45-A980-848BB34B7FBC}"/>
          </ac:spMkLst>
        </pc:spChg>
        <pc:spChg chg="del mod">
          <ac:chgData name="Shivani Raut" userId="1372b8bbba54a537" providerId="LiveId" clId="{576DB7BF-0547-4C6F-BB45-954A930F307B}" dt="2023-04-24T20:07:20.854" v="673" actId="478"/>
          <ac:spMkLst>
            <pc:docMk/>
            <pc:sldMk cId="0" sldId="265"/>
            <ac:spMk id="16" creationId="{89EA5288-49BB-0337-4B35-41C1B5886D84}"/>
          </ac:spMkLst>
        </pc:spChg>
        <pc:spChg chg="add del mod">
          <ac:chgData name="Shivani Raut" userId="1372b8bbba54a537" providerId="LiveId" clId="{576DB7BF-0547-4C6F-BB45-954A930F307B}" dt="2023-04-24T20:33:53.837" v="1013" actId="478"/>
          <ac:spMkLst>
            <pc:docMk/>
            <pc:sldMk cId="0" sldId="265"/>
            <ac:spMk id="21" creationId="{AAFE2CFA-BCE7-1F2E-D825-78B2ACE1A199}"/>
          </ac:spMkLst>
        </pc:spChg>
        <pc:spChg chg="add mod">
          <ac:chgData name="Shivani Raut" userId="1372b8bbba54a537" providerId="LiveId" clId="{576DB7BF-0547-4C6F-BB45-954A930F307B}" dt="2023-04-24T20:31:27.132" v="979" actId="1076"/>
          <ac:spMkLst>
            <pc:docMk/>
            <pc:sldMk cId="0" sldId="265"/>
            <ac:spMk id="22" creationId="{88D316A4-80FB-1CEA-DFF6-3992B094CC2E}"/>
          </ac:spMkLst>
        </pc:spChg>
        <pc:picChg chg="del">
          <ac:chgData name="Shivani Raut" userId="1372b8bbba54a537" providerId="LiveId" clId="{576DB7BF-0547-4C6F-BB45-954A930F307B}" dt="2023-04-24T20:06:10.667" v="661" actId="478"/>
          <ac:picMkLst>
            <pc:docMk/>
            <pc:sldMk cId="0" sldId="265"/>
            <ac:picMk id="9" creationId="{53C84D3D-8FF6-B3E4-C01E-2F66861067D6}"/>
          </ac:picMkLst>
        </pc:picChg>
        <pc:picChg chg="add mod">
          <ac:chgData name="Shivani Raut" userId="1372b8bbba54a537" providerId="LiveId" clId="{576DB7BF-0547-4C6F-BB45-954A930F307B}" dt="2023-04-24T20:31:52.582" v="992" actId="14100"/>
          <ac:picMkLst>
            <pc:docMk/>
            <pc:sldMk cId="0" sldId="265"/>
            <ac:picMk id="10" creationId="{4B2E8790-E80F-8EA4-1390-ED19305078E5}"/>
          </ac:picMkLst>
        </pc:picChg>
        <pc:picChg chg="del">
          <ac:chgData name="Shivani Raut" userId="1372b8bbba54a537" providerId="LiveId" clId="{576DB7BF-0547-4C6F-BB45-954A930F307B}" dt="2023-04-24T20:06:20.446" v="665" actId="478"/>
          <ac:picMkLst>
            <pc:docMk/>
            <pc:sldMk cId="0" sldId="265"/>
            <ac:picMk id="11" creationId="{685599C7-535D-FB02-DB61-DF107725F1EA}"/>
          </ac:picMkLst>
        </pc:picChg>
        <pc:picChg chg="del">
          <ac:chgData name="Shivani Raut" userId="1372b8bbba54a537" providerId="LiveId" clId="{576DB7BF-0547-4C6F-BB45-954A930F307B}" dt="2023-04-24T20:07:09.115" v="668" actId="478"/>
          <ac:picMkLst>
            <pc:docMk/>
            <pc:sldMk cId="0" sldId="265"/>
            <ac:picMk id="13" creationId="{09A580A0-FA3B-5268-DA47-2784AED03A20}"/>
          </ac:picMkLst>
        </pc:picChg>
        <pc:picChg chg="add mod">
          <ac:chgData name="Shivani Raut" userId="1372b8bbba54a537" providerId="LiveId" clId="{576DB7BF-0547-4C6F-BB45-954A930F307B}" dt="2023-04-24T20:32:01.892" v="994" actId="14100"/>
          <ac:picMkLst>
            <pc:docMk/>
            <pc:sldMk cId="0" sldId="265"/>
            <ac:picMk id="14" creationId="{BFDFE862-6488-9375-F740-7087536EDAD4}"/>
          </ac:picMkLst>
        </pc:picChg>
        <pc:picChg chg="add mod">
          <ac:chgData name="Shivani Raut" userId="1372b8bbba54a537" providerId="LiveId" clId="{576DB7BF-0547-4C6F-BB45-954A930F307B}" dt="2023-04-24T20:32:51.756" v="1005" actId="1076"/>
          <ac:picMkLst>
            <pc:docMk/>
            <pc:sldMk cId="0" sldId="265"/>
            <ac:picMk id="18" creationId="{4E7BBBE6-0EBE-5DD4-36FB-F9F075E9740E}"/>
          </ac:picMkLst>
        </pc:picChg>
        <pc:picChg chg="add del mod">
          <ac:chgData name="Shivani Raut" userId="1372b8bbba54a537" providerId="LiveId" clId="{576DB7BF-0547-4C6F-BB45-954A930F307B}" dt="2023-04-24T20:33:50.921" v="1012" actId="478"/>
          <ac:picMkLst>
            <pc:docMk/>
            <pc:sldMk cId="0" sldId="265"/>
            <ac:picMk id="20" creationId="{28CA1741-C23A-29FF-54A0-A64D4E6572FC}"/>
          </ac:picMkLst>
        </pc:picChg>
      </pc:sldChg>
      <pc:sldChg chg="modSp mod">
        <pc:chgData name="Shivani Raut" userId="1372b8bbba54a537" providerId="LiveId" clId="{576DB7BF-0547-4C6F-BB45-954A930F307B}" dt="2023-04-24T20:43:07.214" v="1015" actId="1076"/>
        <pc:sldMkLst>
          <pc:docMk/>
          <pc:sldMk cId="0" sldId="266"/>
        </pc:sldMkLst>
        <pc:picChg chg="mod">
          <ac:chgData name="Shivani Raut" userId="1372b8bbba54a537" providerId="LiveId" clId="{576DB7BF-0547-4C6F-BB45-954A930F307B}" dt="2023-04-24T20:43:07.214" v="1015" actId="1076"/>
          <ac:picMkLst>
            <pc:docMk/>
            <pc:sldMk cId="0" sldId="266"/>
            <ac:picMk id="3" creationId="{00000000-0000-0000-0000-000000000000}"/>
          </ac:picMkLst>
        </pc:picChg>
      </pc:sldChg>
      <pc:sldChg chg="modSp mod">
        <pc:chgData name="Shivani Raut" userId="1372b8bbba54a537" providerId="LiveId" clId="{576DB7BF-0547-4C6F-BB45-954A930F307B}" dt="2023-04-24T18:51:57.133" v="1"/>
        <pc:sldMkLst>
          <pc:docMk/>
          <pc:sldMk cId="2227472736" sldId="284"/>
        </pc:sldMkLst>
        <pc:spChg chg="mod">
          <ac:chgData name="Shivani Raut" userId="1372b8bbba54a537" providerId="LiveId" clId="{576DB7BF-0547-4C6F-BB45-954A930F307B}" dt="2023-04-24T18:51:57.133" v="1"/>
          <ac:spMkLst>
            <pc:docMk/>
            <pc:sldMk cId="2227472736" sldId="284"/>
            <ac:spMk id="22" creationId="{B2F85BFC-EB51-C498-E49F-47A3AC84A631}"/>
          </ac:spMkLst>
        </pc:spChg>
        <pc:grpChg chg="mod">
          <ac:chgData name="Shivani Raut" userId="1372b8bbba54a537" providerId="LiveId" clId="{576DB7BF-0547-4C6F-BB45-954A930F307B}" dt="2023-04-24T18:51:04.453" v="0" actId="1076"/>
          <ac:grpSpMkLst>
            <pc:docMk/>
            <pc:sldMk cId="2227472736" sldId="284"/>
            <ac:grpSpMk id="12" creationId="{00000000-0000-0000-0000-000000000000}"/>
          </ac:grpSpMkLst>
        </pc:grpChg>
      </pc:sldChg>
      <pc:sldChg chg="modSp mod ord">
        <pc:chgData name="Shivani Raut" userId="1372b8bbba54a537" providerId="LiveId" clId="{576DB7BF-0547-4C6F-BB45-954A930F307B}" dt="2023-04-25T18:53:27.324" v="1017"/>
        <pc:sldMkLst>
          <pc:docMk/>
          <pc:sldMk cId="633724177" sldId="285"/>
        </pc:sldMkLst>
        <pc:picChg chg="mod">
          <ac:chgData name="Shivani Raut" userId="1372b8bbba54a537" providerId="LiveId" clId="{576DB7BF-0547-4C6F-BB45-954A930F307B}" dt="2023-04-24T20:23:15.812" v="780" actId="1076"/>
          <ac:picMkLst>
            <pc:docMk/>
            <pc:sldMk cId="633724177" sldId="285"/>
            <ac:picMk id="27" creationId="{D9DEC71B-2A54-DF64-B65F-F9F09ED754FA}"/>
          </ac:picMkLst>
        </pc:picChg>
      </pc:sldChg>
      <pc:sldChg chg="addSp delSp mod">
        <pc:chgData name="Shivani Raut" userId="1372b8bbba54a537" providerId="LiveId" clId="{576DB7BF-0547-4C6F-BB45-954A930F307B}" dt="2023-04-24T20:05:04.818" v="655" actId="22"/>
        <pc:sldMkLst>
          <pc:docMk/>
          <pc:sldMk cId="1392319546" sldId="286"/>
        </pc:sldMkLst>
        <pc:picChg chg="add del">
          <ac:chgData name="Shivani Raut" userId="1372b8bbba54a537" providerId="LiveId" clId="{576DB7BF-0547-4C6F-BB45-954A930F307B}" dt="2023-04-24T20:05:04.818" v="655" actId="22"/>
          <ac:picMkLst>
            <pc:docMk/>
            <pc:sldMk cId="1392319546" sldId="286"/>
            <ac:picMk id="4" creationId="{A3268498-74DC-ED12-18B8-62AF233CAB41}"/>
          </ac:picMkLst>
        </pc:picChg>
      </pc:sldChg>
      <pc:sldChg chg="add del">
        <pc:chgData name="Shivani Raut" userId="1372b8bbba54a537" providerId="LiveId" clId="{576DB7BF-0547-4C6F-BB45-954A930F307B}" dt="2023-04-25T21:19:41.307" v="1021" actId="47"/>
        <pc:sldMkLst>
          <pc:docMk/>
          <pc:sldMk cId="1658419445" sldId="287"/>
        </pc:sldMkLst>
      </pc:sldChg>
      <pc:sldChg chg="modSp add mod ord">
        <pc:chgData name="Shivani Raut" userId="1372b8bbba54a537" providerId="LiveId" clId="{576DB7BF-0547-4C6F-BB45-954A930F307B}" dt="2023-04-24T19:58:06.709" v="605" actId="20577"/>
        <pc:sldMkLst>
          <pc:docMk/>
          <pc:sldMk cId="2273342356" sldId="289"/>
        </pc:sldMkLst>
        <pc:spChg chg="mod">
          <ac:chgData name="Shivani Raut" userId="1372b8bbba54a537" providerId="LiveId" clId="{576DB7BF-0547-4C6F-BB45-954A930F307B}" dt="2023-04-24T19:11:14.847" v="27" actId="20577"/>
          <ac:spMkLst>
            <pc:docMk/>
            <pc:sldMk cId="2273342356" sldId="289"/>
            <ac:spMk id="6" creationId="{00000000-0000-0000-0000-000000000000}"/>
          </ac:spMkLst>
        </pc:spChg>
        <pc:spChg chg="mod">
          <ac:chgData name="Shivani Raut" userId="1372b8bbba54a537" providerId="LiveId" clId="{576DB7BF-0547-4C6F-BB45-954A930F307B}" dt="2023-04-24T19:58:06.709" v="605" actId="20577"/>
          <ac:spMkLst>
            <pc:docMk/>
            <pc:sldMk cId="2273342356" sldId="289"/>
            <ac:spMk id="16" creationId="{89EA5288-49BB-0337-4B35-41C1B5886D84}"/>
          </ac:spMkLst>
        </pc:spChg>
      </pc:sldChg>
      <pc:sldChg chg="del">
        <pc:chgData name="Shivani Raut" userId="1372b8bbba54a537" providerId="LiveId" clId="{576DB7BF-0547-4C6F-BB45-954A930F307B}" dt="2023-04-25T21:19:33.148" v="1018" actId="47"/>
        <pc:sldMkLst>
          <pc:docMk/>
          <pc:sldMk cId="3052139009" sldId="290"/>
        </pc:sldMkLst>
      </pc:sldChg>
      <pc:sldChg chg="addSp modSp add mod">
        <pc:chgData name="Shivani Raut" userId="1372b8bbba54a537" providerId="LiveId" clId="{576DB7BF-0547-4C6F-BB45-954A930F307B}" dt="2023-04-24T20:04:02.290" v="651" actId="20577"/>
        <pc:sldMkLst>
          <pc:docMk/>
          <pc:sldMk cId="1736915749" sldId="291"/>
        </pc:sldMkLst>
        <pc:spChg chg="mod">
          <ac:chgData name="Shivani Raut" userId="1372b8bbba54a537" providerId="LiveId" clId="{576DB7BF-0547-4C6F-BB45-954A930F307B}" dt="2023-04-24T20:04:02.290" v="651" actId="20577"/>
          <ac:spMkLst>
            <pc:docMk/>
            <pc:sldMk cId="1736915749" sldId="291"/>
            <ac:spMk id="6" creationId="{00000000-0000-0000-0000-000000000000}"/>
          </ac:spMkLst>
        </pc:spChg>
        <pc:picChg chg="add mod">
          <ac:chgData name="Shivani Raut" userId="1372b8bbba54a537" providerId="LiveId" clId="{576DB7BF-0547-4C6F-BB45-954A930F307B}" dt="2023-04-24T20:02:21.568" v="640" actId="14100"/>
          <ac:picMkLst>
            <pc:docMk/>
            <pc:sldMk cId="1736915749" sldId="291"/>
            <ac:picMk id="10" creationId="{2057FF96-6847-9413-82C5-9F7B0ECDAC15}"/>
          </ac:picMkLst>
        </pc:picChg>
      </pc:sldChg>
      <pc:sldChg chg="addSp modSp new del mod">
        <pc:chgData name="Shivani Raut" userId="1372b8bbba54a537" providerId="LiveId" clId="{576DB7BF-0547-4C6F-BB45-954A930F307B}" dt="2023-04-25T21:19:38.583" v="1019" actId="47"/>
        <pc:sldMkLst>
          <pc:docMk/>
          <pc:sldMk cId="1436512903" sldId="292"/>
        </pc:sldMkLst>
        <pc:spChg chg="add mod">
          <ac:chgData name="Shivani Raut" userId="1372b8bbba54a537" providerId="LiveId" clId="{576DB7BF-0547-4C6F-BB45-954A930F307B}" dt="2023-04-24T20:28:11.252" v="893" actId="207"/>
          <ac:spMkLst>
            <pc:docMk/>
            <pc:sldMk cId="1436512903" sldId="292"/>
            <ac:spMk id="4" creationId="{F9278929-0D22-3740-77E0-C61EC7D65DEC}"/>
          </ac:spMkLst>
        </pc:spChg>
        <pc:spChg chg="add mod">
          <ac:chgData name="Shivani Raut" userId="1372b8bbba54a537" providerId="LiveId" clId="{576DB7BF-0547-4C6F-BB45-954A930F307B}" dt="2023-04-24T20:26:21.304" v="848" actId="1076"/>
          <ac:spMkLst>
            <pc:docMk/>
            <pc:sldMk cId="1436512903" sldId="292"/>
            <ac:spMk id="6" creationId="{B33EB6B6-548C-3EAE-0139-AAB8174A0222}"/>
          </ac:spMkLst>
        </pc:spChg>
        <pc:spChg chg="add mod">
          <ac:chgData name="Shivani Raut" userId="1372b8bbba54a537" providerId="LiveId" clId="{576DB7BF-0547-4C6F-BB45-954A930F307B}" dt="2023-04-24T20:27:10.797" v="885" actId="404"/>
          <ac:spMkLst>
            <pc:docMk/>
            <pc:sldMk cId="1436512903" sldId="292"/>
            <ac:spMk id="7" creationId="{F8F80AC3-9EFD-F94E-758D-1244E2A5556B}"/>
          </ac:spMkLst>
        </pc:spChg>
        <pc:spChg chg="add mod">
          <ac:chgData name="Shivani Raut" userId="1372b8bbba54a537" providerId="LiveId" clId="{576DB7BF-0547-4C6F-BB45-954A930F307B}" dt="2023-04-24T20:27:45.927" v="891" actId="20577"/>
          <ac:spMkLst>
            <pc:docMk/>
            <pc:sldMk cId="1436512903" sldId="292"/>
            <ac:spMk id="8" creationId="{C4979861-FF5B-8D5B-9791-1481DD23E47F}"/>
          </ac:spMkLst>
        </pc:spChg>
        <pc:picChg chg="add mod">
          <ac:chgData name="Shivani Raut" userId="1372b8bbba54a537" providerId="LiveId" clId="{576DB7BF-0547-4C6F-BB45-954A930F307B}" dt="2023-04-24T20:23:43.021" v="786" actId="1076"/>
          <ac:picMkLst>
            <pc:docMk/>
            <pc:sldMk cId="1436512903" sldId="292"/>
            <ac:picMk id="3" creationId="{6E2D4618-A181-E867-6D43-DC149145FD86}"/>
          </ac:picMkLst>
        </pc:picChg>
        <pc:picChg chg="add mod">
          <ac:chgData name="Shivani Raut" userId="1372b8bbba54a537" providerId="LiveId" clId="{576DB7BF-0547-4C6F-BB45-954A930F307B}" dt="2023-04-24T20:23:49.947" v="787" actId="1076"/>
          <ac:picMkLst>
            <pc:docMk/>
            <pc:sldMk cId="1436512903" sldId="292"/>
            <ac:picMk id="5" creationId="{9895750C-C415-C4BF-206E-AF52A40D974E}"/>
          </ac:picMkLst>
        </pc:picChg>
      </pc:sldChg>
    </pc:docChg>
  </pc:docChgLst>
  <pc:docChgLst>
    <pc:chgData name="Alka Kumari" userId="b89fd9e346250fd6" providerId="Windows Live" clId="Web-{8E274F19-2CA8-4842-AB78-7105B397CCFF}"/>
    <pc:docChg chg="modSld">
      <pc:chgData name="Alka Kumari" userId="b89fd9e346250fd6" providerId="Windows Live" clId="Web-{8E274F19-2CA8-4842-AB78-7105B397CCFF}" dt="2023-04-25T20:53:01.278" v="15" actId="1076"/>
      <pc:docMkLst>
        <pc:docMk/>
      </pc:docMkLst>
      <pc:sldChg chg="modSp">
        <pc:chgData name="Alka Kumari" userId="b89fd9e346250fd6" providerId="Windows Live" clId="Web-{8E274F19-2CA8-4842-AB78-7105B397CCFF}" dt="2023-04-25T20:49:17.007" v="11" actId="20577"/>
        <pc:sldMkLst>
          <pc:docMk/>
          <pc:sldMk cId="0" sldId="260"/>
        </pc:sldMkLst>
        <pc:spChg chg="mod">
          <ac:chgData name="Alka Kumari" userId="b89fd9e346250fd6" providerId="Windows Live" clId="Web-{8E274F19-2CA8-4842-AB78-7105B397CCFF}" dt="2023-04-25T20:49:17.007" v="11" actId="20577"/>
          <ac:spMkLst>
            <pc:docMk/>
            <pc:sldMk cId="0" sldId="260"/>
            <ac:spMk id="11" creationId="{00000000-0000-0000-0000-000000000000}"/>
          </ac:spMkLst>
        </pc:spChg>
      </pc:sldChg>
      <pc:sldChg chg="modSp">
        <pc:chgData name="Alka Kumari" userId="b89fd9e346250fd6" providerId="Windows Live" clId="Web-{8E274F19-2CA8-4842-AB78-7105B397CCFF}" dt="2023-04-25T20:49:48.039" v="14" actId="20577"/>
        <pc:sldMkLst>
          <pc:docMk/>
          <pc:sldMk cId="0" sldId="261"/>
        </pc:sldMkLst>
        <pc:spChg chg="mod">
          <ac:chgData name="Alka Kumari" userId="b89fd9e346250fd6" providerId="Windows Live" clId="Web-{8E274F19-2CA8-4842-AB78-7105B397CCFF}" dt="2023-04-25T20:49:48.039" v="14" actId="20577"/>
          <ac:spMkLst>
            <pc:docMk/>
            <pc:sldMk cId="0" sldId="261"/>
            <ac:spMk id="16" creationId="{00000000-0000-0000-0000-000000000000}"/>
          </ac:spMkLst>
        </pc:spChg>
      </pc:sldChg>
      <pc:sldChg chg="modSp">
        <pc:chgData name="Alka Kumari" userId="b89fd9e346250fd6" providerId="Windows Live" clId="Web-{8E274F19-2CA8-4842-AB78-7105B397CCFF}" dt="2023-04-25T20:53:01.278" v="15" actId="1076"/>
        <pc:sldMkLst>
          <pc:docMk/>
          <pc:sldMk cId="1736915749" sldId="291"/>
        </pc:sldMkLst>
        <pc:spChg chg="mod">
          <ac:chgData name="Alka Kumari" userId="b89fd9e346250fd6" providerId="Windows Live" clId="Web-{8E274F19-2CA8-4842-AB78-7105B397CCFF}" dt="2023-04-25T20:53:01.278" v="15" actId="1076"/>
          <ac:spMkLst>
            <pc:docMk/>
            <pc:sldMk cId="1736915749" sldId="291"/>
            <ac:spMk id="15" creationId="{43070C85-99C6-8C45-A980-848BB34B7FB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D9E43-31A4-479E-AF23-C4A019B360B9}" type="datetimeFigureOut">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75C0E-E1FB-4B0B-A131-A227E043F047}" type="slidenum">
              <a:t>‹#›</a:t>
            </a:fld>
            <a:endParaRPr lang="en-US"/>
          </a:p>
        </p:txBody>
      </p:sp>
    </p:spTree>
    <p:extLst>
      <p:ext uri="{BB962C8B-B14F-4D97-AF65-F5344CB8AC3E}">
        <p14:creationId xmlns:p14="http://schemas.microsoft.com/office/powerpoint/2010/main" val="1204450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Nltk</a:t>
            </a:r>
            <a:r>
              <a:rPr lang="en-US">
                <a:cs typeface="Calibri"/>
              </a:rPr>
              <a:t>- </a:t>
            </a:r>
            <a:r>
              <a:rPr lang="en-US" err="1">
                <a:cs typeface="Calibri"/>
              </a:rPr>
              <a:t>punct</a:t>
            </a:r>
            <a:r>
              <a:rPr lang="en-US">
                <a:cs typeface="Calibri"/>
              </a:rPr>
              <a:t> and </a:t>
            </a:r>
            <a:r>
              <a:rPr lang="en-US" err="1">
                <a:cs typeface="Calibri"/>
              </a:rPr>
              <a:t>stopwords</a:t>
            </a:r>
            <a:r>
              <a:rPr lang="en-US">
                <a:cs typeface="Calibri"/>
              </a:rPr>
              <a:t> removal,</a:t>
            </a:r>
            <a:br>
              <a:rPr lang="en-US">
                <a:cs typeface="+mn-lt"/>
              </a:rPr>
            </a:br>
            <a:r>
              <a:rPr lang="en-US">
                <a:cs typeface="Calibri"/>
              </a:rPr>
              <a:t>spark UDF – emoji extraction from comments</a:t>
            </a:r>
            <a:endParaRPr lang="en-US"/>
          </a:p>
        </p:txBody>
      </p:sp>
      <p:sp>
        <p:nvSpPr>
          <p:cNvPr id="4" name="Slide Number Placeholder 3"/>
          <p:cNvSpPr>
            <a:spLocks noGrp="1"/>
          </p:cNvSpPr>
          <p:nvPr>
            <p:ph type="sldNum" sz="quarter" idx="5"/>
          </p:nvPr>
        </p:nvSpPr>
        <p:spPr/>
        <p:txBody>
          <a:bodyPr/>
          <a:lstStyle/>
          <a:p>
            <a:fld id="{A9875C0E-E1FB-4B0B-A131-A227E043F047}" type="slidenum">
              <a:rPr lang="en-US"/>
              <a:t>12</a:t>
            </a:fld>
            <a:endParaRPr lang="en-US"/>
          </a:p>
        </p:txBody>
      </p:sp>
    </p:spTree>
    <p:extLst>
      <p:ext uri="{BB962C8B-B14F-4D97-AF65-F5344CB8AC3E}">
        <p14:creationId xmlns:p14="http://schemas.microsoft.com/office/powerpoint/2010/main" val="25283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shows the count of emojis used in each videos and the statistics of that is shown here.</a:t>
            </a:r>
          </a:p>
        </p:txBody>
      </p:sp>
      <p:sp>
        <p:nvSpPr>
          <p:cNvPr id="4" name="Slide Number Placeholder 3"/>
          <p:cNvSpPr>
            <a:spLocks noGrp="1"/>
          </p:cNvSpPr>
          <p:nvPr>
            <p:ph type="sldNum" sz="quarter" idx="5"/>
          </p:nvPr>
        </p:nvSpPr>
        <p:spPr/>
        <p:txBody>
          <a:bodyPr/>
          <a:lstStyle/>
          <a:p>
            <a:fld id="{A9875C0E-E1FB-4B0B-A131-A227E043F047}" type="slidenum">
              <a:t>14</a:t>
            </a:fld>
            <a:endParaRPr lang="en-US"/>
          </a:p>
        </p:txBody>
      </p:sp>
    </p:spTree>
    <p:extLst>
      <p:ext uri="{BB962C8B-B14F-4D97-AF65-F5344CB8AC3E}">
        <p14:creationId xmlns:p14="http://schemas.microsoft.com/office/powerpoint/2010/main" val="261770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about the visualization and how we have used it. </a:t>
            </a:r>
          </a:p>
        </p:txBody>
      </p:sp>
      <p:sp>
        <p:nvSpPr>
          <p:cNvPr id="4" name="Slide Number Placeholder 3"/>
          <p:cNvSpPr>
            <a:spLocks noGrp="1"/>
          </p:cNvSpPr>
          <p:nvPr>
            <p:ph type="sldNum" sz="quarter" idx="5"/>
          </p:nvPr>
        </p:nvSpPr>
        <p:spPr/>
        <p:txBody>
          <a:bodyPr/>
          <a:lstStyle/>
          <a:p>
            <a:fld id="{A9875C0E-E1FB-4B0B-A131-A227E043F047}" type="slidenum">
              <a:rPr lang="en-US"/>
              <a:t>15</a:t>
            </a:fld>
            <a:endParaRPr lang="en-US"/>
          </a:p>
        </p:txBody>
      </p:sp>
    </p:spTree>
    <p:extLst>
      <p:ext uri="{BB962C8B-B14F-4D97-AF65-F5344CB8AC3E}">
        <p14:creationId xmlns:p14="http://schemas.microsoft.com/office/powerpoint/2010/main" val="226685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www.tandfonline.com/doi/abs/10.1080/13645579.2017.1381821?journalCode=tsrm20" TargetMode="External"/><Relationship Id="rId3" Type="http://schemas.openxmlformats.org/officeDocument/2006/relationships/hyperlink" Target="https://cs229.stanford.edu/proj2019aut/data/assignment_308832_raw/26647615.pdf" TargetMode="External"/><Relationship Id="rId7" Type="http://schemas.openxmlformats.org/officeDocument/2006/relationships/hyperlink" Target="https://online-journals.org/index.php/i-jet/article/view/35959" TargetMode="External"/><Relationship Id="rId2" Type="http://schemas.openxmlformats.org/officeDocument/2006/relationships/hyperlink" Target="https://www.ijera.com/papers/vol11no7/Ser-2/F1107023640.pdf" TargetMode="External"/><Relationship Id="rId1" Type="http://schemas.openxmlformats.org/officeDocument/2006/relationships/slideLayout" Target="../slideLayouts/slideLayout7.xml"/><Relationship Id="rId6" Type="http://schemas.openxmlformats.org/officeDocument/2006/relationships/hyperlink" Target="https://ceur-ws.org/Vol-2870/paper10.pdf" TargetMode="External"/><Relationship Id="rId5" Type="http://schemas.openxmlformats.org/officeDocument/2006/relationships/hyperlink" Target="https://www.ncbi.nlm.nih.gov/pmc/articles/PMC7256387/" TargetMode="External"/><Relationship Id="rId10" Type="http://schemas.openxmlformats.org/officeDocument/2006/relationships/hyperlink" Target="https://journals.sagepub.com/doi/pdf/10.1177/1461444818792393" TargetMode="External"/><Relationship Id="rId4" Type="http://schemas.openxmlformats.org/officeDocument/2006/relationships/hyperlink" Target="https://thesai.org/Downloads/Volume12No7/Paper_30-LSTM_VADER_and_TF_IDF_based_Hybrid_Sentiment.pdf" TargetMode="External"/><Relationship Id="rId9" Type="http://schemas.openxmlformats.org/officeDocument/2006/relationships/hyperlink" Target="https://www.researchgate.net/publication/221023733_How_useful_are_your_comments_Analyzing_and_predicting_YouTube_comments_and_comment_rating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sp>
        <p:nvSpPr>
          <p:cNvPr id="16" name="TextBox 16"/>
          <p:cNvSpPr txBox="1"/>
          <p:nvPr/>
        </p:nvSpPr>
        <p:spPr>
          <a:xfrm>
            <a:off x="-69147" y="5642445"/>
            <a:ext cx="10077450" cy="1024511"/>
          </a:xfrm>
          <a:prstGeom prst="rect">
            <a:avLst/>
          </a:prstGeom>
        </p:spPr>
        <p:txBody>
          <a:bodyPr wrap="square" lIns="0" tIns="0" rIns="0" bIns="0" rtlCol="0" anchor="t">
            <a:spAutoFit/>
          </a:bodyPr>
          <a:lstStyle/>
          <a:p>
            <a:pPr algn="ctr">
              <a:lnSpc>
                <a:spcPts val="4200"/>
              </a:lnSpc>
            </a:pPr>
            <a:r>
              <a:rPr lang="fi-FI" sz="3000" spc="300">
                <a:solidFill>
                  <a:srgbClr val="000000"/>
                </a:solidFill>
                <a:latin typeface="Lato Italics"/>
              </a:rPr>
              <a:t>PRESENTERS: </a:t>
            </a:r>
          </a:p>
          <a:p>
            <a:pPr algn="ctr">
              <a:lnSpc>
                <a:spcPts val="4200"/>
              </a:lnSpc>
            </a:pPr>
            <a:r>
              <a:rPr lang="fi-FI" sz="2800" spc="300">
                <a:solidFill>
                  <a:srgbClr val="000000"/>
                </a:solidFill>
                <a:latin typeface="Lato Italics"/>
              </a:rPr>
              <a:t>ALKA KUMARI, SHIVANI RAUT AND TINA JOSEPH</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74285" y="4958459"/>
            <a:ext cx="4278356" cy="3570483"/>
          </a:xfrm>
          <a:prstGeom prst="rect">
            <a:avLst/>
          </a:prstGeom>
        </p:spPr>
      </p:pic>
      <p:sp>
        <p:nvSpPr>
          <p:cNvPr id="22" name="TextBox 9">
            <a:extLst>
              <a:ext uri="{FF2B5EF4-FFF2-40B4-BE49-F238E27FC236}">
                <a16:creationId xmlns:a16="http://schemas.microsoft.com/office/drawing/2014/main" id="{B2F85BFC-EB51-C498-E49F-47A3AC84A631}"/>
              </a:ext>
            </a:extLst>
          </p:cNvPr>
          <p:cNvSpPr txBox="1"/>
          <p:nvPr/>
        </p:nvSpPr>
        <p:spPr>
          <a:xfrm>
            <a:off x="525885" y="2348956"/>
            <a:ext cx="15925800" cy="2368982"/>
          </a:xfrm>
          <a:prstGeom prst="rect">
            <a:avLst/>
          </a:prstGeom>
        </p:spPr>
        <p:txBody>
          <a:bodyPr wrap="square" lIns="0" tIns="0" rIns="0" bIns="0" rtlCol="0" anchor="t">
            <a:spAutoFit/>
          </a:bodyPr>
          <a:lstStyle/>
          <a:p>
            <a:pPr>
              <a:lnSpc>
                <a:spcPts val="9450"/>
              </a:lnSpc>
            </a:pPr>
            <a:r>
              <a:rPr lang="en-US" sz="4800" spc="900">
                <a:solidFill>
                  <a:srgbClr val="5271FF"/>
                </a:solidFill>
                <a:latin typeface="Poppins ExtraBold Bold"/>
              </a:rPr>
              <a:t>YOUTUBE VIDEOS: SENTIMENT ANALYSIS AND TREND PREDICTION</a:t>
            </a:r>
            <a:endParaRPr lang="en-US" sz="4800" spc="900">
              <a:solidFill>
                <a:srgbClr val="5271FF"/>
              </a:solidFill>
              <a:latin typeface="Poppins ExtraBold Bold"/>
              <a:cs typeface="Poppins ExtraBold Bold"/>
            </a:endParaRPr>
          </a:p>
        </p:txBody>
      </p:sp>
    </p:spTree>
    <p:extLst>
      <p:ext uri="{BB962C8B-B14F-4D97-AF65-F5344CB8AC3E}">
        <p14:creationId xmlns:p14="http://schemas.microsoft.com/office/powerpoint/2010/main" val="222747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3336986" y="-9994"/>
            <a:ext cx="14951014" cy="417760"/>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3756448" y="660109"/>
            <a:ext cx="14216777" cy="692434"/>
          </a:xfrm>
          <a:prstGeom prst="rect">
            <a:avLst/>
          </a:prstGeom>
        </p:spPr>
        <p:txBody>
          <a:bodyPr wrap="square" lIns="0" tIns="0" rIns="0" bIns="0" rtlCol="0" anchor="t">
            <a:spAutoFit/>
          </a:bodyPr>
          <a:lstStyle/>
          <a:p>
            <a:pPr>
              <a:lnSpc>
                <a:spcPts val="5341"/>
              </a:lnSpc>
            </a:pPr>
            <a:r>
              <a:rPr lang="en-US" sz="5087" spc="254">
                <a:solidFill>
                  <a:srgbClr val="2B4A9D"/>
                </a:solidFill>
                <a:latin typeface="Poppins ExtraBold"/>
              </a:rPr>
              <a:t>UNDERSTANDING DATASET: </a:t>
            </a:r>
            <a:r>
              <a:rPr lang="en-US" sz="3600" spc="254">
                <a:solidFill>
                  <a:srgbClr val="2B4A9D"/>
                </a:solidFill>
                <a:latin typeface="Poppins ExtraBold"/>
              </a:rPr>
              <a:t>FOR SENTIMENT</a:t>
            </a:r>
            <a:endParaRPr lang="en-US" sz="5087" spc="254">
              <a:solidFill>
                <a:srgbClr val="2B4A9D"/>
              </a:solidFill>
              <a:latin typeface="Poppins ExtraBold"/>
            </a:endParaRPr>
          </a:p>
        </p:txBody>
      </p:sp>
      <p:sp>
        <p:nvSpPr>
          <p:cNvPr id="7" name="TextBox 7"/>
          <p:cNvSpPr txBox="1"/>
          <p:nvPr/>
        </p:nvSpPr>
        <p:spPr>
          <a:xfrm>
            <a:off x="228600" y="8496300"/>
            <a:ext cx="15710302" cy="882486"/>
          </a:xfrm>
          <a:prstGeom prst="rect">
            <a:avLst/>
          </a:prstGeom>
        </p:spPr>
        <p:txBody>
          <a:bodyPr lIns="0" tIns="0" rIns="0" bIns="0" rtlCol="0" anchor="t">
            <a:spAutoFit/>
          </a:bodyPr>
          <a:lstStyle/>
          <a:p>
            <a:pPr>
              <a:lnSpc>
                <a:spcPts val="3218"/>
              </a:lnSpc>
            </a:pPr>
            <a:r>
              <a:rPr lang="en-US" sz="2000" b="1" spc="229">
                <a:solidFill>
                  <a:srgbClr val="000000"/>
                </a:solidFill>
                <a:latin typeface="Lato"/>
                <a:ea typeface="Lato"/>
                <a:cs typeface="Lato"/>
              </a:rPr>
              <a:t>Columns in Video comments file:</a:t>
            </a:r>
          </a:p>
          <a:p>
            <a:pPr algn="r">
              <a:lnSpc>
                <a:spcPts val="4079"/>
              </a:lnSpc>
            </a:pPr>
            <a:endParaRPr lang="en-US" sz="2000" spc="229">
              <a:solidFill>
                <a:srgbClr val="000000"/>
              </a:solidFill>
              <a:ea typeface="Lato Italics"/>
            </a:endParaRPr>
          </a:p>
        </p:txBody>
      </p:sp>
      <p:pic>
        <p:nvPicPr>
          <p:cNvPr id="9" name="Picture 8">
            <a:extLst>
              <a:ext uri="{FF2B5EF4-FFF2-40B4-BE49-F238E27FC236}">
                <a16:creationId xmlns:a16="http://schemas.microsoft.com/office/drawing/2014/main" id="{53C84D3D-8FF6-B3E4-C01E-2F66861067D6}"/>
              </a:ext>
            </a:extLst>
          </p:cNvPr>
          <p:cNvPicPr>
            <a:picLocks noChangeAspect="1"/>
          </p:cNvPicPr>
          <p:nvPr/>
        </p:nvPicPr>
        <p:blipFill>
          <a:blip r:embed="rId2"/>
          <a:stretch>
            <a:fillRect/>
          </a:stretch>
        </p:blipFill>
        <p:spPr>
          <a:xfrm>
            <a:off x="4814027" y="2800522"/>
            <a:ext cx="13173185" cy="2393296"/>
          </a:xfrm>
          <a:prstGeom prst="rect">
            <a:avLst/>
          </a:prstGeom>
        </p:spPr>
      </p:pic>
      <p:pic>
        <p:nvPicPr>
          <p:cNvPr id="11" name="Picture 10">
            <a:extLst>
              <a:ext uri="{FF2B5EF4-FFF2-40B4-BE49-F238E27FC236}">
                <a16:creationId xmlns:a16="http://schemas.microsoft.com/office/drawing/2014/main" id="{685599C7-535D-FB02-DB61-DF107725F1EA}"/>
              </a:ext>
            </a:extLst>
          </p:cNvPr>
          <p:cNvPicPr>
            <a:picLocks noChangeAspect="1"/>
          </p:cNvPicPr>
          <p:nvPr/>
        </p:nvPicPr>
        <p:blipFill>
          <a:blip r:embed="rId3"/>
          <a:stretch>
            <a:fillRect/>
          </a:stretch>
        </p:blipFill>
        <p:spPr>
          <a:xfrm>
            <a:off x="4724400" y="5090435"/>
            <a:ext cx="9028675" cy="2110465"/>
          </a:xfrm>
          <a:prstGeom prst="rect">
            <a:avLst/>
          </a:prstGeom>
        </p:spPr>
      </p:pic>
      <p:pic>
        <p:nvPicPr>
          <p:cNvPr id="13" name="Picture 12">
            <a:extLst>
              <a:ext uri="{FF2B5EF4-FFF2-40B4-BE49-F238E27FC236}">
                <a16:creationId xmlns:a16="http://schemas.microsoft.com/office/drawing/2014/main" id="{09A580A0-FA3B-5268-DA47-2784AED03A20}"/>
              </a:ext>
            </a:extLst>
          </p:cNvPr>
          <p:cNvPicPr>
            <a:picLocks noChangeAspect="1"/>
          </p:cNvPicPr>
          <p:nvPr/>
        </p:nvPicPr>
        <p:blipFill>
          <a:blip r:embed="rId4"/>
          <a:stretch>
            <a:fillRect/>
          </a:stretch>
        </p:blipFill>
        <p:spPr>
          <a:xfrm>
            <a:off x="4800600" y="7721845"/>
            <a:ext cx="9048483" cy="2431396"/>
          </a:xfrm>
          <a:prstGeom prst="rect">
            <a:avLst/>
          </a:prstGeom>
        </p:spPr>
      </p:pic>
      <p:sp>
        <p:nvSpPr>
          <p:cNvPr id="15" name="TextBox 14">
            <a:extLst>
              <a:ext uri="{FF2B5EF4-FFF2-40B4-BE49-F238E27FC236}">
                <a16:creationId xmlns:a16="http://schemas.microsoft.com/office/drawing/2014/main" id="{43070C85-99C6-8C45-A980-848BB34B7FBC}"/>
              </a:ext>
            </a:extLst>
          </p:cNvPr>
          <p:cNvSpPr txBox="1"/>
          <p:nvPr/>
        </p:nvSpPr>
        <p:spPr>
          <a:xfrm>
            <a:off x="3242365" y="1529572"/>
            <a:ext cx="15247832" cy="1275477"/>
          </a:xfrm>
          <a:prstGeom prst="rect">
            <a:avLst/>
          </a:prstGeom>
          <a:noFill/>
        </p:spPr>
        <p:txBody>
          <a:bodyPr wrap="square" lIns="91440" tIns="45720" rIns="91440" bIns="45720" anchor="t">
            <a:spAutoFit/>
          </a:bodyPr>
          <a:lstStyle/>
          <a:p>
            <a:pPr>
              <a:lnSpc>
                <a:spcPts val="3218"/>
              </a:lnSpc>
            </a:pPr>
            <a:r>
              <a:rPr lang="en-US" sz="2000" spc="229">
                <a:solidFill>
                  <a:srgbClr val="000000"/>
                </a:solidFill>
                <a:latin typeface="Lato"/>
                <a:ea typeface="Lato"/>
                <a:cs typeface="Lato"/>
              </a:rPr>
              <a:t>The dataset includes data gathered from videos on YouTube that are contained within the trending category each day. There are two kinds of data files, one includes comments, and one includes video statistics.</a:t>
            </a:r>
          </a:p>
        </p:txBody>
      </p:sp>
      <p:sp>
        <p:nvSpPr>
          <p:cNvPr id="16" name="TextBox 7">
            <a:extLst>
              <a:ext uri="{FF2B5EF4-FFF2-40B4-BE49-F238E27FC236}">
                <a16:creationId xmlns:a16="http://schemas.microsoft.com/office/drawing/2014/main" id="{89EA5288-49BB-0337-4B35-41C1B5886D84}"/>
              </a:ext>
            </a:extLst>
          </p:cNvPr>
          <p:cNvSpPr txBox="1"/>
          <p:nvPr/>
        </p:nvSpPr>
        <p:spPr>
          <a:xfrm>
            <a:off x="228600" y="3754117"/>
            <a:ext cx="15710302" cy="882486"/>
          </a:xfrm>
          <a:prstGeom prst="rect">
            <a:avLst/>
          </a:prstGeom>
        </p:spPr>
        <p:txBody>
          <a:bodyPr lIns="0" tIns="0" rIns="0" bIns="0" rtlCol="0" anchor="t">
            <a:spAutoFit/>
          </a:bodyPr>
          <a:lstStyle/>
          <a:p>
            <a:pPr>
              <a:lnSpc>
                <a:spcPts val="3218"/>
              </a:lnSpc>
            </a:pPr>
            <a:r>
              <a:rPr lang="en-US" sz="2000" b="1" spc="229">
                <a:solidFill>
                  <a:srgbClr val="000000"/>
                </a:solidFill>
                <a:latin typeface="Lato"/>
                <a:ea typeface="Lato"/>
                <a:cs typeface="Lato"/>
              </a:rPr>
              <a:t>Columns in Video Statistics file:</a:t>
            </a:r>
          </a:p>
          <a:p>
            <a:pPr algn="r">
              <a:lnSpc>
                <a:spcPts val="4079"/>
              </a:lnSpc>
            </a:pPr>
            <a:endParaRPr lang="en-US" sz="2000" spc="229">
              <a:solidFill>
                <a:srgbClr val="000000"/>
              </a:solidFill>
              <a:ea typeface="Lato Italics"/>
            </a:endParaRPr>
          </a:p>
        </p:txBody>
      </p:sp>
      <p:pic>
        <p:nvPicPr>
          <p:cNvPr id="10" name="Picture 9">
            <a:extLst>
              <a:ext uri="{FF2B5EF4-FFF2-40B4-BE49-F238E27FC236}">
                <a16:creationId xmlns:a16="http://schemas.microsoft.com/office/drawing/2014/main" id="{2057FF96-6847-9413-82C5-9F7B0ECDAC15}"/>
              </a:ext>
            </a:extLst>
          </p:cNvPr>
          <p:cNvPicPr>
            <a:picLocks noChangeAspect="1"/>
          </p:cNvPicPr>
          <p:nvPr/>
        </p:nvPicPr>
        <p:blipFill>
          <a:blip r:embed="rId5"/>
          <a:stretch>
            <a:fillRect/>
          </a:stretch>
        </p:blipFill>
        <p:spPr>
          <a:xfrm>
            <a:off x="13849083" y="5222600"/>
            <a:ext cx="2229118" cy="1817434"/>
          </a:xfrm>
          <a:prstGeom prst="rect">
            <a:avLst/>
          </a:prstGeom>
        </p:spPr>
      </p:pic>
    </p:spTree>
    <p:extLst>
      <p:ext uri="{BB962C8B-B14F-4D97-AF65-F5344CB8AC3E}">
        <p14:creationId xmlns:p14="http://schemas.microsoft.com/office/powerpoint/2010/main" val="173691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3336986" y="-9994"/>
            <a:ext cx="14951014" cy="417760"/>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3756448" y="660109"/>
            <a:ext cx="14216777" cy="692434"/>
          </a:xfrm>
          <a:prstGeom prst="rect">
            <a:avLst/>
          </a:prstGeom>
        </p:spPr>
        <p:txBody>
          <a:bodyPr wrap="square" lIns="0" tIns="0" rIns="0" bIns="0" rtlCol="0" anchor="t">
            <a:spAutoFit/>
          </a:bodyPr>
          <a:lstStyle/>
          <a:p>
            <a:pPr>
              <a:lnSpc>
                <a:spcPts val="5341"/>
              </a:lnSpc>
            </a:pPr>
            <a:r>
              <a:rPr lang="en-US" sz="5087" spc="254">
                <a:solidFill>
                  <a:srgbClr val="2B4A9D"/>
                </a:solidFill>
                <a:latin typeface="Poppins ExtraBold"/>
              </a:rPr>
              <a:t>UNDERSTANDING DATASET: </a:t>
            </a:r>
            <a:r>
              <a:rPr lang="en-US" sz="3600" spc="254">
                <a:solidFill>
                  <a:srgbClr val="2B4A9D"/>
                </a:solidFill>
                <a:latin typeface="Poppins ExtraBold"/>
              </a:rPr>
              <a:t>FOR TREND</a:t>
            </a:r>
            <a:endParaRPr lang="en-US" sz="5087" spc="254">
              <a:solidFill>
                <a:srgbClr val="2B4A9D"/>
              </a:solidFill>
              <a:latin typeface="Poppins ExtraBold"/>
            </a:endParaRPr>
          </a:p>
        </p:txBody>
      </p:sp>
      <p:sp>
        <p:nvSpPr>
          <p:cNvPr id="15" name="TextBox 14">
            <a:extLst>
              <a:ext uri="{FF2B5EF4-FFF2-40B4-BE49-F238E27FC236}">
                <a16:creationId xmlns:a16="http://schemas.microsoft.com/office/drawing/2014/main" id="{43070C85-99C6-8C45-A980-848BB34B7FBC}"/>
              </a:ext>
            </a:extLst>
          </p:cNvPr>
          <p:cNvSpPr txBox="1"/>
          <p:nvPr/>
        </p:nvSpPr>
        <p:spPr>
          <a:xfrm>
            <a:off x="126128" y="3405006"/>
            <a:ext cx="15247832" cy="454740"/>
          </a:xfrm>
          <a:prstGeom prst="rect">
            <a:avLst/>
          </a:prstGeom>
          <a:noFill/>
        </p:spPr>
        <p:txBody>
          <a:bodyPr wrap="square" lIns="91440" tIns="45720" rIns="91440" bIns="45720" anchor="t">
            <a:spAutoFit/>
          </a:bodyPr>
          <a:lstStyle/>
          <a:p>
            <a:pPr>
              <a:lnSpc>
                <a:spcPts val="3218"/>
              </a:lnSpc>
            </a:pPr>
            <a:r>
              <a:rPr lang="en-US" sz="2000" b="1" spc="229">
                <a:solidFill>
                  <a:srgbClr val="000000"/>
                </a:solidFill>
                <a:latin typeface="Lato"/>
                <a:ea typeface="Lato"/>
                <a:cs typeface="Lato"/>
              </a:rPr>
              <a:t>Columns in Video Statistics file:</a:t>
            </a:r>
            <a:endParaRPr lang="en-US" sz="2000" spc="229">
              <a:solidFill>
                <a:srgbClr val="000000"/>
              </a:solidFill>
              <a:latin typeface="Lato"/>
              <a:ea typeface="Lato"/>
              <a:cs typeface="Lato"/>
            </a:endParaRPr>
          </a:p>
        </p:txBody>
      </p:sp>
      <p:pic>
        <p:nvPicPr>
          <p:cNvPr id="10" name="Picture 9">
            <a:extLst>
              <a:ext uri="{FF2B5EF4-FFF2-40B4-BE49-F238E27FC236}">
                <a16:creationId xmlns:a16="http://schemas.microsoft.com/office/drawing/2014/main" id="{4B2E8790-E80F-8EA4-1390-ED19305078E5}"/>
              </a:ext>
            </a:extLst>
          </p:cNvPr>
          <p:cNvPicPr>
            <a:picLocks noChangeAspect="1"/>
          </p:cNvPicPr>
          <p:nvPr/>
        </p:nvPicPr>
        <p:blipFill>
          <a:blip r:embed="rId2"/>
          <a:stretch>
            <a:fillRect/>
          </a:stretch>
        </p:blipFill>
        <p:spPr>
          <a:xfrm>
            <a:off x="4913586" y="3230171"/>
            <a:ext cx="12838386" cy="1768801"/>
          </a:xfrm>
          <a:prstGeom prst="rect">
            <a:avLst/>
          </a:prstGeom>
        </p:spPr>
      </p:pic>
      <p:pic>
        <p:nvPicPr>
          <p:cNvPr id="14" name="Picture 13">
            <a:extLst>
              <a:ext uri="{FF2B5EF4-FFF2-40B4-BE49-F238E27FC236}">
                <a16:creationId xmlns:a16="http://schemas.microsoft.com/office/drawing/2014/main" id="{BFDFE862-6488-9375-F740-7087536EDAD4}"/>
              </a:ext>
            </a:extLst>
          </p:cNvPr>
          <p:cNvPicPr>
            <a:picLocks noChangeAspect="1"/>
          </p:cNvPicPr>
          <p:nvPr/>
        </p:nvPicPr>
        <p:blipFill>
          <a:blip r:embed="rId3"/>
          <a:stretch>
            <a:fillRect/>
          </a:stretch>
        </p:blipFill>
        <p:spPr>
          <a:xfrm>
            <a:off x="4913586" y="5094996"/>
            <a:ext cx="12838386" cy="1780934"/>
          </a:xfrm>
          <a:prstGeom prst="rect">
            <a:avLst/>
          </a:prstGeom>
        </p:spPr>
      </p:pic>
      <p:pic>
        <p:nvPicPr>
          <p:cNvPr id="18" name="Picture 17">
            <a:extLst>
              <a:ext uri="{FF2B5EF4-FFF2-40B4-BE49-F238E27FC236}">
                <a16:creationId xmlns:a16="http://schemas.microsoft.com/office/drawing/2014/main" id="{4E7BBBE6-0EBE-5DD4-36FB-F9F075E9740E}"/>
              </a:ext>
            </a:extLst>
          </p:cNvPr>
          <p:cNvPicPr>
            <a:picLocks noChangeAspect="1"/>
          </p:cNvPicPr>
          <p:nvPr/>
        </p:nvPicPr>
        <p:blipFill>
          <a:blip r:embed="rId4"/>
          <a:stretch>
            <a:fillRect/>
          </a:stretch>
        </p:blipFill>
        <p:spPr>
          <a:xfrm>
            <a:off x="4913586" y="6865216"/>
            <a:ext cx="8486378" cy="1768801"/>
          </a:xfrm>
          <a:prstGeom prst="rect">
            <a:avLst/>
          </a:prstGeom>
        </p:spPr>
      </p:pic>
      <p:sp>
        <p:nvSpPr>
          <p:cNvPr id="22" name="TextBox 21">
            <a:extLst>
              <a:ext uri="{FF2B5EF4-FFF2-40B4-BE49-F238E27FC236}">
                <a16:creationId xmlns:a16="http://schemas.microsoft.com/office/drawing/2014/main" id="{88D316A4-80FB-1CEA-DFF6-3992B094CC2E}"/>
              </a:ext>
            </a:extLst>
          </p:cNvPr>
          <p:cNvSpPr txBox="1"/>
          <p:nvPr/>
        </p:nvSpPr>
        <p:spPr>
          <a:xfrm>
            <a:off x="3203658" y="1695438"/>
            <a:ext cx="14948972" cy="1275477"/>
          </a:xfrm>
          <a:prstGeom prst="rect">
            <a:avLst/>
          </a:prstGeom>
          <a:noFill/>
        </p:spPr>
        <p:txBody>
          <a:bodyPr wrap="square" lIns="91440" tIns="45720" rIns="91440" bIns="45720" anchor="t">
            <a:spAutoFit/>
          </a:bodyPr>
          <a:lstStyle/>
          <a:p>
            <a:pPr>
              <a:lnSpc>
                <a:spcPts val="3218"/>
              </a:lnSpc>
            </a:pPr>
            <a:r>
              <a:rPr lang="en-US" sz="2000" spc="229">
                <a:solidFill>
                  <a:srgbClr val="000000"/>
                </a:solidFill>
                <a:latin typeface="Lato"/>
                <a:ea typeface="Lato"/>
                <a:cs typeface="Lato"/>
              </a:rPr>
              <a:t>The dataset includes data gathered from all the countries YouTube videos. It contains trending category. There are two kinds of data files for each country, one includes video statistics and category </a:t>
            </a:r>
            <a:r>
              <a:rPr lang="en-US" sz="2000" spc="229" err="1">
                <a:solidFill>
                  <a:srgbClr val="000000"/>
                </a:solidFill>
                <a:latin typeface="Lato"/>
                <a:ea typeface="Lato"/>
                <a:cs typeface="Lato"/>
              </a:rPr>
              <a:t>json</a:t>
            </a:r>
            <a:r>
              <a:rPr lang="en-US" sz="2000" spc="229">
                <a:solidFill>
                  <a:srgbClr val="000000"/>
                </a:solidFill>
                <a:latin typeface="Lato"/>
                <a:ea typeface="Lato"/>
                <a:cs typeface="Lato"/>
              </a:rPr>
              <a:t> for category 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091002" y="1716341"/>
            <a:ext cx="13398463" cy="3738375"/>
          </a:xfrm>
          <a:prstGeom prst="rect">
            <a:avLst/>
          </a:prstGeom>
        </p:spPr>
      </p:pic>
      <p:pic>
        <p:nvPicPr>
          <p:cNvPr id="3" name="Picture 3"/>
          <p:cNvPicPr>
            <a:picLocks noChangeAspect="1"/>
          </p:cNvPicPr>
          <p:nvPr/>
        </p:nvPicPr>
        <p:blipFill>
          <a:blip r:embed="rId4"/>
          <a:srcRect/>
          <a:stretch>
            <a:fillRect/>
          </a:stretch>
        </p:blipFill>
        <p:spPr>
          <a:xfrm>
            <a:off x="1399276" y="7228969"/>
            <a:ext cx="15298321" cy="2683380"/>
          </a:xfrm>
          <a:prstGeom prst="rect">
            <a:avLst/>
          </a:prstGeom>
        </p:spPr>
      </p:pic>
      <p:sp>
        <p:nvSpPr>
          <p:cNvPr id="4" name="TextBox 4"/>
          <p:cNvSpPr txBox="1"/>
          <p:nvPr/>
        </p:nvSpPr>
        <p:spPr>
          <a:xfrm>
            <a:off x="282035" y="638173"/>
            <a:ext cx="17352106" cy="809629"/>
          </a:xfrm>
          <a:prstGeom prst="rect">
            <a:avLst/>
          </a:prstGeom>
        </p:spPr>
        <p:txBody>
          <a:bodyPr lIns="0" tIns="0" rIns="0" bIns="0" rtlCol="0" anchor="t">
            <a:spAutoFit/>
          </a:bodyPr>
          <a:lstStyle/>
          <a:p>
            <a:pPr algn="ctr">
              <a:lnSpc>
                <a:spcPts val="5775"/>
              </a:lnSpc>
            </a:pPr>
            <a:r>
              <a:rPr lang="en-US" sz="5500" spc="275">
                <a:solidFill>
                  <a:srgbClr val="2B4A9D"/>
                </a:solidFill>
                <a:latin typeface="Poppins ExtraBold"/>
              </a:rPr>
              <a:t> DATA CLEANING-EMOJIS &amp; COMMENTS</a:t>
            </a:r>
          </a:p>
        </p:txBody>
      </p:sp>
      <p:sp>
        <p:nvSpPr>
          <p:cNvPr id="5" name="TextBox 5"/>
          <p:cNvSpPr txBox="1"/>
          <p:nvPr/>
        </p:nvSpPr>
        <p:spPr>
          <a:xfrm>
            <a:off x="467947" y="6090035"/>
            <a:ext cx="17352106" cy="809629"/>
          </a:xfrm>
          <a:prstGeom prst="rect">
            <a:avLst/>
          </a:prstGeom>
        </p:spPr>
        <p:txBody>
          <a:bodyPr lIns="0" tIns="0" rIns="0" bIns="0" rtlCol="0" anchor="t">
            <a:spAutoFit/>
          </a:bodyPr>
          <a:lstStyle/>
          <a:p>
            <a:pPr algn="ctr">
              <a:lnSpc>
                <a:spcPts val="5775"/>
              </a:lnSpc>
            </a:pPr>
            <a:r>
              <a:rPr lang="en-US" sz="5500" spc="275">
                <a:solidFill>
                  <a:srgbClr val="2B4A9D"/>
                </a:solidFill>
                <a:latin typeface="Poppins ExtraBold"/>
              </a:rPr>
              <a:t> DATA CLEANING-TRENDING VIDEOS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90"/>
          <a:stretch>
            <a:fillRect/>
          </a:stretch>
        </p:blipFill>
        <p:spPr>
          <a:xfrm>
            <a:off x="0" y="7912531"/>
            <a:ext cx="18089828" cy="1189055"/>
          </a:xfrm>
          <a:prstGeom prst="rect">
            <a:avLst/>
          </a:prstGeom>
        </p:spPr>
      </p:pic>
      <p:pic>
        <p:nvPicPr>
          <p:cNvPr id="3" name="Picture 3"/>
          <p:cNvPicPr>
            <a:picLocks noChangeAspect="1"/>
          </p:cNvPicPr>
          <p:nvPr/>
        </p:nvPicPr>
        <p:blipFill>
          <a:blip r:embed="rId3"/>
          <a:srcRect/>
          <a:stretch>
            <a:fillRect/>
          </a:stretch>
        </p:blipFill>
        <p:spPr>
          <a:xfrm>
            <a:off x="167775" y="1923017"/>
            <a:ext cx="7212812" cy="3112229"/>
          </a:xfrm>
          <a:prstGeom prst="rect">
            <a:avLst/>
          </a:prstGeom>
        </p:spPr>
      </p:pic>
      <p:pic>
        <p:nvPicPr>
          <p:cNvPr id="4" name="Picture 4"/>
          <p:cNvPicPr>
            <a:picLocks noChangeAspect="1"/>
          </p:cNvPicPr>
          <p:nvPr/>
        </p:nvPicPr>
        <p:blipFill>
          <a:blip r:embed="rId4"/>
          <a:srcRect/>
          <a:stretch>
            <a:fillRect/>
          </a:stretch>
        </p:blipFill>
        <p:spPr>
          <a:xfrm>
            <a:off x="7579603" y="1916199"/>
            <a:ext cx="6270279" cy="3252263"/>
          </a:xfrm>
          <a:prstGeom prst="rect">
            <a:avLst/>
          </a:prstGeom>
        </p:spPr>
      </p:pic>
      <p:sp>
        <p:nvSpPr>
          <p:cNvPr id="6" name="TextBox 6"/>
          <p:cNvSpPr txBox="1"/>
          <p:nvPr/>
        </p:nvSpPr>
        <p:spPr>
          <a:xfrm>
            <a:off x="378929" y="602827"/>
            <a:ext cx="17723929" cy="624844"/>
          </a:xfrm>
          <a:prstGeom prst="rect">
            <a:avLst/>
          </a:prstGeom>
        </p:spPr>
        <p:txBody>
          <a:bodyPr lIns="0" tIns="0" rIns="0" bIns="0" rtlCol="0" anchor="t">
            <a:spAutoFit/>
          </a:bodyPr>
          <a:lstStyle/>
          <a:p>
            <a:pPr algn="ctr">
              <a:lnSpc>
                <a:spcPts val="4515"/>
              </a:lnSpc>
            </a:pPr>
            <a:r>
              <a:rPr lang="en-US" sz="4300" spc="215">
                <a:solidFill>
                  <a:srgbClr val="2B4A9D"/>
                </a:solidFill>
                <a:latin typeface="Poppins ExtraBold"/>
              </a:rPr>
              <a:t> DATA PREPROCESSING-COMMENTS SENTIMENT ANALYSIS</a:t>
            </a:r>
          </a:p>
        </p:txBody>
      </p:sp>
      <p:sp>
        <p:nvSpPr>
          <p:cNvPr id="7" name="TextBox 7"/>
          <p:cNvSpPr txBox="1"/>
          <p:nvPr/>
        </p:nvSpPr>
        <p:spPr>
          <a:xfrm>
            <a:off x="282035" y="6941956"/>
            <a:ext cx="17723929" cy="624844"/>
          </a:xfrm>
          <a:prstGeom prst="rect">
            <a:avLst/>
          </a:prstGeom>
        </p:spPr>
        <p:txBody>
          <a:bodyPr wrap="square" lIns="0" tIns="0" rIns="0" bIns="0" rtlCol="0" anchor="t">
            <a:spAutoFit/>
          </a:bodyPr>
          <a:lstStyle/>
          <a:p>
            <a:pPr algn="ctr">
              <a:lnSpc>
                <a:spcPts val="4515"/>
              </a:lnSpc>
            </a:pPr>
            <a:r>
              <a:rPr lang="en-US" sz="4300" spc="215">
                <a:solidFill>
                  <a:srgbClr val="2B4A9D"/>
                </a:solidFill>
                <a:latin typeface="Poppins ExtraBold"/>
              </a:rPr>
              <a:t> DATA PREPROCESSING- TRENDING VIDEOS</a:t>
            </a:r>
          </a:p>
        </p:txBody>
      </p:sp>
      <p:pic>
        <p:nvPicPr>
          <p:cNvPr id="9" name="Picture 8">
            <a:extLst>
              <a:ext uri="{FF2B5EF4-FFF2-40B4-BE49-F238E27FC236}">
                <a16:creationId xmlns:a16="http://schemas.microsoft.com/office/drawing/2014/main" id="{2B5D93E4-77BC-F90A-F16B-8A048F1D65AE}"/>
              </a:ext>
            </a:extLst>
          </p:cNvPr>
          <p:cNvPicPr>
            <a:picLocks noChangeAspect="1"/>
          </p:cNvPicPr>
          <p:nvPr/>
        </p:nvPicPr>
        <p:blipFill>
          <a:blip r:embed="rId5"/>
          <a:stretch>
            <a:fillRect/>
          </a:stretch>
        </p:blipFill>
        <p:spPr>
          <a:xfrm>
            <a:off x="14048899" y="1825876"/>
            <a:ext cx="4038719" cy="34329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42" name="Rectangle 104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686500" y="368375"/>
            <a:ext cx="10825208" cy="16168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700" spc="300">
                <a:solidFill>
                  <a:srgbClr val="FFFFFF"/>
                </a:solidFill>
                <a:latin typeface="Poppins ExtraBold"/>
                <a:ea typeface="+mj-ea"/>
                <a:cs typeface="Poppins ExtraBold"/>
              </a:rPr>
              <a:t>EXPLORATORY DATA ANALYSIS: Emojis</a:t>
            </a:r>
          </a:p>
        </p:txBody>
      </p:sp>
      <p:pic>
        <p:nvPicPr>
          <p:cNvPr id="1026" name="Picture 2">
            <a:extLst>
              <a:ext uri="{FF2B5EF4-FFF2-40B4-BE49-F238E27FC236}">
                <a16:creationId xmlns:a16="http://schemas.microsoft.com/office/drawing/2014/main" id="{7FB1B869-3CEA-EBD4-7D47-CE9108B48C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97810" y="2470756"/>
            <a:ext cx="8080681" cy="77372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31D2FB-F251-9495-1C99-0D5EB86C241F}"/>
              </a:ext>
            </a:extLst>
          </p:cNvPr>
          <p:cNvPicPr>
            <a:picLocks noChangeAspect="1"/>
          </p:cNvPicPr>
          <p:nvPr/>
        </p:nvPicPr>
        <p:blipFill>
          <a:blip r:embed="rId4"/>
          <a:stretch>
            <a:fillRect/>
          </a:stretch>
        </p:blipFill>
        <p:spPr>
          <a:xfrm>
            <a:off x="13639800" y="2508856"/>
            <a:ext cx="3505200" cy="75230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23" name="Rectangle 3099">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Rectangle 3101">
            <a:extLst>
              <a:ext uri="{FF2B5EF4-FFF2-40B4-BE49-F238E27FC236}">
                <a16:creationId xmlns:a16="http://schemas.microsoft.com/office/drawing/2014/main" id="{33B9C452-2C6E-4D52-8FC7-669291EE9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Rectangle 3103">
            <a:extLst>
              <a:ext uri="{FF2B5EF4-FFF2-40B4-BE49-F238E27FC236}">
                <a16:creationId xmlns:a16="http://schemas.microsoft.com/office/drawing/2014/main" id="{34E1CC44-1B7F-472B-B668-B4F2F4723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Rectangle 3105">
            <a:extLst>
              <a:ext uri="{FF2B5EF4-FFF2-40B4-BE49-F238E27FC236}">
                <a16:creationId xmlns:a16="http://schemas.microsoft.com/office/drawing/2014/main" id="{B5BAD077-4A41-458D-9909-1A108699E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4"/>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Rectangle 3107">
            <a:extLst>
              <a:ext uri="{FF2B5EF4-FFF2-40B4-BE49-F238E27FC236}">
                <a16:creationId xmlns:a16="http://schemas.microsoft.com/office/drawing/2014/main" id="{F1FC21CE-01FD-49CC-BAFC-06F38B34B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0"/>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17558" y="455698"/>
            <a:ext cx="12971229" cy="145193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700" spc="300">
                <a:solidFill>
                  <a:srgbClr val="FFFFFF"/>
                </a:solidFill>
                <a:latin typeface="Poppins ExtraBold"/>
                <a:ea typeface="+mj-ea"/>
                <a:cs typeface="Poppins ExtraBold"/>
              </a:rPr>
              <a:t>EXPLORATORY DATA ANALYSIS: Comments</a:t>
            </a:r>
          </a:p>
        </p:txBody>
      </p:sp>
      <p:pic>
        <p:nvPicPr>
          <p:cNvPr id="3082" name="Picture 10">
            <a:extLst>
              <a:ext uri="{FF2B5EF4-FFF2-40B4-BE49-F238E27FC236}">
                <a16:creationId xmlns:a16="http://schemas.microsoft.com/office/drawing/2014/main" id="{B4987C98-B41A-8B8C-4C5B-6A0012D2C7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0290" y="3314700"/>
            <a:ext cx="570951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B58C9AE-7DB2-8BF1-7C42-87F8B79F7B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48400" y="3314700"/>
            <a:ext cx="5426250" cy="45079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a:extLst>
              <a:ext uri="{FF2B5EF4-FFF2-40B4-BE49-F238E27FC236}">
                <a16:creationId xmlns:a16="http://schemas.microsoft.com/office/drawing/2014/main" id="{461E3223-B686-887C-4E19-E9C854C9D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0019" y="3002795"/>
            <a:ext cx="5936981" cy="654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81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6" name="Rectangle 5132">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7" name="Rectangle 5134">
            <a:extLst>
              <a:ext uri="{FF2B5EF4-FFF2-40B4-BE49-F238E27FC236}">
                <a16:creationId xmlns:a16="http://schemas.microsoft.com/office/drawing/2014/main" id="{33B9C452-2C6E-4D52-8FC7-669291EE9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Rectangle 5136">
            <a:extLst>
              <a:ext uri="{FF2B5EF4-FFF2-40B4-BE49-F238E27FC236}">
                <a16:creationId xmlns:a16="http://schemas.microsoft.com/office/drawing/2014/main" id="{34E1CC44-1B7F-472B-B668-B4F2F4723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9" name="Rectangle 5138">
            <a:extLst>
              <a:ext uri="{FF2B5EF4-FFF2-40B4-BE49-F238E27FC236}">
                <a16:creationId xmlns:a16="http://schemas.microsoft.com/office/drawing/2014/main" id="{B5BAD077-4A41-458D-9909-1A108699E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4"/>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Rectangle 5140">
            <a:extLst>
              <a:ext uri="{FF2B5EF4-FFF2-40B4-BE49-F238E27FC236}">
                <a16:creationId xmlns:a16="http://schemas.microsoft.com/office/drawing/2014/main" id="{F1FC21CE-01FD-49CC-BAFC-06F38B34B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0"/>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350323" y="401910"/>
            <a:ext cx="15790629" cy="1451934"/>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700" spc="300">
                <a:solidFill>
                  <a:srgbClr val="FFFFFF"/>
                </a:solidFill>
                <a:latin typeface="Poppins ExtraBold"/>
                <a:ea typeface="+mj-ea"/>
                <a:cs typeface="Poppins ExtraBold"/>
              </a:rPr>
              <a:t>EXPLORATORY DATA ANALYSIS: </a:t>
            </a:r>
            <a:endParaRPr lang="en-US"/>
          </a:p>
          <a:p>
            <a:pPr>
              <a:lnSpc>
                <a:spcPct val="90000"/>
              </a:lnSpc>
              <a:spcBef>
                <a:spcPct val="0"/>
              </a:spcBef>
              <a:spcAft>
                <a:spcPts val="600"/>
              </a:spcAft>
            </a:pPr>
            <a:r>
              <a:rPr lang="en-US" sz="4700" spc="300">
                <a:solidFill>
                  <a:srgbClr val="FFFFFF"/>
                </a:solidFill>
                <a:latin typeface="Poppins ExtraBold"/>
                <a:ea typeface="+mj-ea"/>
                <a:cs typeface="Poppins ExtraBold"/>
              </a:rPr>
              <a:t>Sentiment with Trend</a:t>
            </a:r>
            <a:endParaRPr lang="en-US">
              <a:ea typeface="+mj-ea"/>
            </a:endParaRPr>
          </a:p>
        </p:txBody>
      </p:sp>
      <p:pic>
        <p:nvPicPr>
          <p:cNvPr id="5128" name="Picture 8">
            <a:extLst>
              <a:ext uri="{FF2B5EF4-FFF2-40B4-BE49-F238E27FC236}">
                <a16:creationId xmlns:a16="http://schemas.microsoft.com/office/drawing/2014/main" id="{227BB921-4111-CCAC-975F-E8C6CF3270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3771900"/>
            <a:ext cx="6652643" cy="55882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659E5C5-34FB-6190-D8D4-33D135F819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91800" y="6957390"/>
            <a:ext cx="4001836" cy="329151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AF8152E-F2DE-DD82-7B47-BA6E50051BC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98122" y="2547093"/>
            <a:ext cx="5798678" cy="43490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E35A5AD-CF6F-BBDD-4B56-007A708689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508587" y="2476500"/>
            <a:ext cx="5779413" cy="434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13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76828"/>
            <a:ext cx="15327005" cy="821379"/>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ExtraBold"/>
              </a:rPr>
              <a:t>MODELS - SENTIMENT PREDICTION</a:t>
            </a:r>
          </a:p>
        </p:txBody>
      </p:sp>
      <p:grpSp>
        <p:nvGrpSpPr>
          <p:cNvPr id="9" name="Group 9"/>
          <p:cNvGrpSpPr/>
          <p:nvPr/>
        </p:nvGrpSpPr>
        <p:grpSpPr>
          <a:xfrm>
            <a:off x="0" y="0"/>
            <a:ext cx="18288000" cy="417760"/>
            <a:chOff x="0" y="0"/>
            <a:chExt cx="6671512" cy="152400"/>
          </a:xfrm>
        </p:grpSpPr>
        <p:sp>
          <p:nvSpPr>
            <p:cNvPr id="10" name="Freeform 10"/>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11" name="Group 11"/>
          <p:cNvGrpSpPr/>
          <p:nvPr/>
        </p:nvGrpSpPr>
        <p:grpSpPr>
          <a:xfrm rot="5400000">
            <a:off x="-1963"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3" name="Group 13"/>
          <p:cNvGrpSpPr/>
          <p:nvPr/>
        </p:nvGrpSpPr>
        <p:grpSpPr>
          <a:xfrm rot="-10800000">
            <a:off x="16652690" y="1309"/>
            <a:ext cx="1635964" cy="1633346"/>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6" name="Picture 15">
            <a:extLst>
              <a:ext uri="{FF2B5EF4-FFF2-40B4-BE49-F238E27FC236}">
                <a16:creationId xmlns:a16="http://schemas.microsoft.com/office/drawing/2014/main" id="{F568B365-1CB8-1595-4998-35C2257602F2}"/>
              </a:ext>
            </a:extLst>
          </p:cNvPr>
          <p:cNvPicPr>
            <a:picLocks noChangeAspect="1"/>
          </p:cNvPicPr>
          <p:nvPr/>
        </p:nvPicPr>
        <p:blipFill>
          <a:blip r:embed="rId2"/>
          <a:stretch>
            <a:fillRect/>
          </a:stretch>
        </p:blipFill>
        <p:spPr>
          <a:xfrm>
            <a:off x="335280" y="6866716"/>
            <a:ext cx="2602160" cy="1990809"/>
          </a:xfrm>
          <a:prstGeom prst="rect">
            <a:avLst/>
          </a:prstGeom>
        </p:spPr>
      </p:pic>
      <p:pic>
        <p:nvPicPr>
          <p:cNvPr id="18" name="Picture 17">
            <a:extLst>
              <a:ext uri="{FF2B5EF4-FFF2-40B4-BE49-F238E27FC236}">
                <a16:creationId xmlns:a16="http://schemas.microsoft.com/office/drawing/2014/main" id="{B46D6F62-48FF-8C6C-7B8F-046AD85E1D8B}"/>
              </a:ext>
            </a:extLst>
          </p:cNvPr>
          <p:cNvPicPr>
            <a:picLocks noChangeAspect="1"/>
          </p:cNvPicPr>
          <p:nvPr/>
        </p:nvPicPr>
        <p:blipFill>
          <a:blip r:embed="rId3"/>
          <a:stretch>
            <a:fillRect/>
          </a:stretch>
        </p:blipFill>
        <p:spPr>
          <a:xfrm>
            <a:off x="304800" y="2551355"/>
            <a:ext cx="8717281" cy="2382578"/>
          </a:xfrm>
          <a:prstGeom prst="rect">
            <a:avLst/>
          </a:prstGeom>
        </p:spPr>
      </p:pic>
      <p:pic>
        <p:nvPicPr>
          <p:cNvPr id="6146" name="Picture 2" descr="Text Classification using Machine Learning - Turbolab Technologies">
            <a:extLst>
              <a:ext uri="{FF2B5EF4-FFF2-40B4-BE49-F238E27FC236}">
                <a16:creationId xmlns:a16="http://schemas.microsoft.com/office/drawing/2014/main" id="{845328C5-5F66-7604-AD4A-93DE386D2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709" y="5267280"/>
            <a:ext cx="9466011" cy="44600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8">
            <a:extLst>
              <a:ext uri="{FF2B5EF4-FFF2-40B4-BE49-F238E27FC236}">
                <a16:creationId xmlns:a16="http://schemas.microsoft.com/office/drawing/2014/main" id="{E12C54CC-2C89-3F3F-F5AC-AED1477A588A}"/>
              </a:ext>
            </a:extLst>
          </p:cNvPr>
          <p:cNvSpPr txBox="1"/>
          <p:nvPr/>
        </p:nvSpPr>
        <p:spPr>
          <a:xfrm>
            <a:off x="3124373" y="5722515"/>
            <a:ext cx="8187378" cy="485902"/>
          </a:xfrm>
          <a:prstGeom prst="rect">
            <a:avLst/>
          </a:prstGeom>
        </p:spPr>
        <p:txBody>
          <a:bodyPr lIns="0" tIns="0" rIns="0" bIns="0" rtlCol="0" anchor="t">
            <a:spAutoFit/>
          </a:bodyPr>
          <a:lstStyle/>
          <a:p>
            <a:pPr>
              <a:lnSpc>
                <a:spcPts val="4200"/>
              </a:lnSpc>
            </a:pPr>
            <a:r>
              <a:rPr lang="en-US" sz="3000" spc="300">
                <a:solidFill>
                  <a:srgbClr val="FFFFFF"/>
                </a:solidFill>
                <a:latin typeface="Lato Bold"/>
              </a:rPr>
              <a:t>Training Data</a:t>
            </a:r>
          </a:p>
        </p:txBody>
      </p:sp>
      <p:sp>
        <p:nvSpPr>
          <p:cNvPr id="21" name="TextBox 8">
            <a:extLst>
              <a:ext uri="{FF2B5EF4-FFF2-40B4-BE49-F238E27FC236}">
                <a16:creationId xmlns:a16="http://schemas.microsoft.com/office/drawing/2014/main" id="{2D5A328D-0080-19E3-FC7C-C3EB4AC41143}"/>
              </a:ext>
            </a:extLst>
          </p:cNvPr>
          <p:cNvSpPr txBox="1"/>
          <p:nvPr/>
        </p:nvSpPr>
        <p:spPr>
          <a:xfrm>
            <a:off x="834703" y="8857525"/>
            <a:ext cx="8187378" cy="485902"/>
          </a:xfrm>
          <a:prstGeom prst="rect">
            <a:avLst/>
          </a:prstGeom>
        </p:spPr>
        <p:txBody>
          <a:bodyPr lIns="0" tIns="0" rIns="0" bIns="0" rtlCol="0" anchor="t">
            <a:spAutoFit/>
          </a:bodyPr>
          <a:lstStyle/>
          <a:p>
            <a:pPr>
              <a:lnSpc>
                <a:spcPts val="4200"/>
              </a:lnSpc>
            </a:pPr>
            <a:r>
              <a:rPr lang="en-US" sz="2400" b="1" spc="300">
                <a:solidFill>
                  <a:srgbClr val="0070C0"/>
                </a:solidFill>
                <a:latin typeface="Lato"/>
                <a:ea typeface="Lato"/>
                <a:cs typeface="Lato"/>
              </a:rPr>
              <a:t>Labels</a:t>
            </a:r>
          </a:p>
        </p:txBody>
      </p:sp>
      <p:sp>
        <p:nvSpPr>
          <p:cNvPr id="24" name="TextBox 8">
            <a:extLst>
              <a:ext uri="{FF2B5EF4-FFF2-40B4-BE49-F238E27FC236}">
                <a16:creationId xmlns:a16="http://schemas.microsoft.com/office/drawing/2014/main" id="{AAEA37E8-D368-8900-6797-800D9ED7E15B}"/>
              </a:ext>
            </a:extLst>
          </p:cNvPr>
          <p:cNvSpPr txBox="1"/>
          <p:nvPr/>
        </p:nvSpPr>
        <p:spPr>
          <a:xfrm>
            <a:off x="3139613" y="4761971"/>
            <a:ext cx="8187378" cy="485902"/>
          </a:xfrm>
          <a:prstGeom prst="rect">
            <a:avLst/>
          </a:prstGeom>
        </p:spPr>
        <p:txBody>
          <a:bodyPr lIns="0" tIns="0" rIns="0" bIns="0" rtlCol="0" anchor="t">
            <a:spAutoFit/>
          </a:bodyPr>
          <a:lstStyle/>
          <a:p>
            <a:pPr>
              <a:lnSpc>
                <a:spcPts val="4200"/>
              </a:lnSpc>
            </a:pPr>
            <a:r>
              <a:rPr lang="en-US" sz="2400" b="1" spc="300">
                <a:solidFill>
                  <a:srgbClr val="0070C0"/>
                </a:solidFill>
                <a:latin typeface="Lato"/>
                <a:ea typeface="Lato"/>
                <a:cs typeface="Lato"/>
              </a:rPr>
              <a:t>Training Data</a:t>
            </a:r>
          </a:p>
        </p:txBody>
      </p:sp>
      <p:sp>
        <p:nvSpPr>
          <p:cNvPr id="25" name="TextBox 8">
            <a:extLst>
              <a:ext uri="{FF2B5EF4-FFF2-40B4-BE49-F238E27FC236}">
                <a16:creationId xmlns:a16="http://schemas.microsoft.com/office/drawing/2014/main" id="{169E0668-1B3D-D270-2940-22763889239D}"/>
              </a:ext>
            </a:extLst>
          </p:cNvPr>
          <p:cNvSpPr txBox="1"/>
          <p:nvPr/>
        </p:nvSpPr>
        <p:spPr>
          <a:xfrm>
            <a:off x="13609320" y="5330831"/>
            <a:ext cx="4343400" cy="485902"/>
          </a:xfrm>
          <a:prstGeom prst="rect">
            <a:avLst/>
          </a:prstGeom>
        </p:spPr>
        <p:txBody>
          <a:bodyPr wrap="square" lIns="0" tIns="0" rIns="0" bIns="0" rtlCol="0" anchor="t">
            <a:spAutoFit/>
          </a:bodyPr>
          <a:lstStyle/>
          <a:p>
            <a:pPr algn="ctr">
              <a:lnSpc>
                <a:spcPts val="4200"/>
              </a:lnSpc>
            </a:pPr>
            <a:r>
              <a:rPr lang="en-US" sz="3000" b="1" spc="300">
                <a:solidFill>
                  <a:srgbClr val="0070C0"/>
                </a:solidFill>
                <a:latin typeface="Lato Bold"/>
              </a:rPr>
              <a:t>Logistic Regression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7" y="301626"/>
            <a:ext cx="15327005" cy="1514389"/>
          </a:xfrm>
          <a:prstGeom prst="rect">
            <a:avLst/>
          </a:prstGeom>
        </p:spPr>
        <p:txBody>
          <a:bodyPr wrap="square" lIns="0" tIns="0" rIns="0" bIns="0" rtlCol="0" anchor="t">
            <a:spAutoFit/>
          </a:bodyPr>
          <a:lstStyle/>
          <a:p>
            <a:pPr algn="ctr">
              <a:lnSpc>
                <a:spcPts val="6300"/>
              </a:lnSpc>
            </a:pPr>
            <a:r>
              <a:rPr lang="en-US" sz="5400" spc="300">
                <a:solidFill>
                  <a:srgbClr val="2B4A9D"/>
                </a:solidFill>
                <a:latin typeface="Poppins ExtraBold"/>
              </a:rPr>
              <a:t>MODEL EVALUATION AND RESULTS: </a:t>
            </a:r>
            <a:r>
              <a:rPr lang="en-US" sz="3200" spc="300">
                <a:solidFill>
                  <a:srgbClr val="2B4A9D"/>
                </a:solidFill>
                <a:latin typeface="Poppins ExtraBold"/>
              </a:rPr>
              <a:t>SENTIMENT PREDICTION</a:t>
            </a:r>
            <a:endParaRPr lang="en-US" sz="4400" spc="300">
              <a:solidFill>
                <a:srgbClr val="2B4A9D"/>
              </a:solidFill>
              <a:latin typeface="Poppins ExtraBold"/>
            </a:endParaRPr>
          </a:p>
        </p:txBody>
      </p:sp>
      <p:grpSp>
        <p:nvGrpSpPr>
          <p:cNvPr id="5" name="Group 5"/>
          <p:cNvGrpSpPr/>
          <p:nvPr/>
        </p:nvGrpSpPr>
        <p:grpSpPr>
          <a:xfrm>
            <a:off x="0" y="2552700"/>
            <a:ext cx="8953500" cy="7810500"/>
            <a:chOff x="0" y="0"/>
            <a:chExt cx="3266261" cy="2849292"/>
          </a:xfrm>
          <a:solidFill>
            <a:schemeClr val="tx2">
              <a:lumMod val="20000"/>
              <a:lumOff val="80000"/>
            </a:schemeClr>
          </a:solidFill>
        </p:grpSpPr>
        <p:sp>
          <p:nvSpPr>
            <p:cNvPr id="6" name="Freeform 6"/>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grpFill/>
          </p:spPr>
        </p:sp>
      </p:grpSp>
      <p:sp>
        <p:nvSpPr>
          <p:cNvPr id="13" name="TextBox 13"/>
          <p:cNvSpPr txBox="1"/>
          <p:nvPr/>
        </p:nvSpPr>
        <p:spPr>
          <a:xfrm>
            <a:off x="9717561" y="3102360"/>
            <a:ext cx="8187378" cy="523775"/>
          </a:xfrm>
          <a:prstGeom prst="rect">
            <a:avLst/>
          </a:prstGeom>
        </p:spPr>
        <p:txBody>
          <a:bodyPr lIns="0" tIns="0" rIns="0" bIns="0" rtlCol="0" anchor="t">
            <a:spAutoFit/>
          </a:bodyPr>
          <a:lstStyle/>
          <a:p>
            <a:pPr>
              <a:lnSpc>
                <a:spcPts val="4200"/>
              </a:lnSpc>
            </a:pPr>
            <a:r>
              <a:rPr lang="en-US" sz="3000" spc="300">
                <a:solidFill>
                  <a:srgbClr val="FFFFFF"/>
                </a:solidFill>
                <a:latin typeface="Lato Bold"/>
              </a:rPr>
              <a:t>INGOUDE COMPANY</a:t>
            </a:r>
          </a:p>
        </p:txBody>
      </p:sp>
      <p:pic>
        <p:nvPicPr>
          <p:cNvPr id="22" name="Picture 21">
            <a:extLst>
              <a:ext uri="{FF2B5EF4-FFF2-40B4-BE49-F238E27FC236}">
                <a16:creationId xmlns:a16="http://schemas.microsoft.com/office/drawing/2014/main" id="{747953D6-0B5B-036E-0F8A-FA4D2502842D}"/>
              </a:ext>
            </a:extLst>
          </p:cNvPr>
          <p:cNvPicPr>
            <a:picLocks noChangeAspect="1"/>
          </p:cNvPicPr>
          <p:nvPr/>
        </p:nvPicPr>
        <p:blipFill>
          <a:blip r:embed="rId2"/>
          <a:stretch>
            <a:fillRect/>
          </a:stretch>
        </p:blipFill>
        <p:spPr>
          <a:xfrm>
            <a:off x="383061" y="3580415"/>
            <a:ext cx="7031129" cy="1122618"/>
          </a:xfrm>
          <a:prstGeom prst="rect">
            <a:avLst/>
          </a:prstGeom>
          <a:ln>
            <a:noFill/>
          </a:ln>
          <a:effectLst>
            <a:outerShdw blurRad="292100" dist="139700" dir="2700000" algn="tl" rotWithShape="0">
              <a:srgbClr val="333333">
                <a:alpha val="65000"/>
              </a:srgbClr>
            </a:outerShdw>
          </a:effectLst>
        </p:spPr>
      </p:pic>
      <p:sp>
        <p:nvSpPr>
          <p:cNvPr id="25" name="TextBox 14">
            <a:extLst>
              <a:ext uri="{FF2B5EF4-FFF2-40B4-BE49-F238E27FC236}">
                <a16:creationId xmlns:a16="http://schemas.microsoft.com/office/drawing/2014/main" id="{6047ADC6-5930-66F2-50D3-70043EB34B04}"/>
              </a:ext>
            </a:extLst>
          </p:cNvPr>
          <p:cNvSpPr txBox="1"/>
          <p:nvPr/>
        </p:nvSpPr>
        <p:spPr>
          <a:xfrm>
            <a:off x="413541" y="6324904"/>
            <a:ext cx="8187378" cy="485902"/>
          </a:xfrm>
          <a:prstGeom prst="rect">
            <a:avLst/>
          </a:prstGeom>
        </p:spPr>
        <p:txBody>
          <a:bodyPr lIns="0" tIns="0" rIns="0" bIns="0" rtlCol="0" anchor="t">
            <a:spAutoFit/>
          </a:bodyPr>
          <a:lstStyle/>
          <a:p>
            <a:pPr>
              <a:lnSpc>
                <a:spcPts val="4200"/>
              </a:lnSpc>
            </a:pPr>
            <a:r>
              <a:rPr lang="en-US" sz="3000" b="1" spc="300" dirty="0">
                <a:solidFill>
                  <a:schemeClr val="tx2"/>
                </a:solidFill>
                <a:latin typeface="Lato Bold"/>
              </a:rPr>
              <a:t>classification_report()</a:t>
            </a:r>
          </a:p>
        </p:txBody>
      </p:sp>
      <p:pic>
        <p:nvPicPr>
          <p:cNvPr id="27" name="Picture 26">
            <a:extLst>
              <a:ext uri="{FF2B5EF4-FFF2-40B4-BE49-F238E27FC236}">
                <a16:creationId xmlns:a16="http://schemas.microsoft.com/office/drawing/2014/main" id="{D9DEC71B-2A54-DF64-B65F-F9F09ED754FA}"/>
              </a:ext>
            </a:extLst>
          </p:cNvPr>
          <p:cNvPicPr>
            <a:picLocks noChangeAspect="1"/>
          </p:cNvPicPr>
          <p:nvPr/>
        </p:nvPicPr>
        <p:blipFill>
          <a:blip r:embed="rId3"/>
          <a:stretch>
            <a:fillRect/>
          </a:stretch>
        </p:blipFill>
        <p:spPr>
          <a:xfrm>
            <a:off x="338786" y="7133241"/>
            <a:ext cx="8231653" cy="2852133"/>
          </a:xfrm>
          <a:prstGeom prst="rect">
            <a:avLst/>
          </a:prstGeom>
          <a:ln>
            <a:noFill/>
          </a:ln>
          <a:effectLst>
            <a:outerShdw blurRad="292100" dist="139700" dir="2700000" algn="tl" rotWithShape="0">
              <a:srgbClr val="333333">
                <a:alpha val="65000"/>
              </a:srgbClr>
            </a:outerShdw>
          </a:effectLst>
        </p:spPr>
      </p:pic>
      <p:grpSp>
        <p:nvGrpSpPr>
          <p:cNvPr id="28" name="Group 5">
            <a:extLst>
              <a:ext uri="{FF2B5EF4-FFF2-40B4-BE49-F238E27FC236}">
                <a16:creationId xmlns:a16="http://schemas.microsoft.com/office/drawing/2014/main" id="{F87A5BCA-B0CC-9724-9D01-BD365F1B77AE}"/>
              </a:ext>
            </a:extLst>
          </p:cNvPr>
          <p:cNvGrpSpPr/>
          <p:nvPr/>
        </p:nvGrpSpPr>
        <p:grpSpPr>
          <a:xfrm>
            <a:off x="9349742" y="2552700"/>
            <a:ext cx="8953500" cy="7810500"/>
            <a:chOff x="0" y="0"/>
            <a:chExt cx="3266261" cy="2849292"/>
          </a:xfrm>
          <a:solidFill>
            <a:schemeClr val="tx2">
              <a:lumMod val="20000"/>
              <a:lumOff val="80000"/>
            </a:schemeClr>
          </a:solidFill>
        </p:grpSpPr>
        <p:sp>
          <p:nvSpPr>
            <p:cNvPr id="29" name="Freeform 6">
              <a:extLst>
                <a:ext uri="{FF2B5EF4-FFF2-40B4-BE49-F238E27FC236}">
                  <a16:creationId xmlns:a16="http://schemas.microsoft.com/office/drawing/2014/main" id="{1A0301D9-091F-7080-123E-CBCBA33324E5}"/>
                </a:ext>
              </a:extLst>
            </p:cNvPr>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grpFill/>
          </p:spPr>
        </p:sp>
      </p:grpSp>
      <p:sp>
        <p:nvSpPr>
          <p:cNvPr id="30" name="TextBox 14">
            <a:extLst>
              <a:ext uri="{FF2B5EF4-FFF2-40B4-BE49-F238E27FC236}">
                <a16:creationId xmlns:a16="http://schemas.microsoft.com/office/drawing/2014/main" id="{6340F5ED-144A-AE64-3C37-F1907F877883}"/>
              </a:ext>
            </a:extLst>
          </p:cNvPr>
          <p:cNvSpPr txBox="1"/>
          <p:nvPr/>
        </p:nvSpPr>
        <p:spPr>
          <a:xfrm>
            <a:off x="535461" y="2912673"/>
            <a:ext cx="8187378" cy="485902"/>
          </a:xfrm>
          <a:prstGeom prst="rect">
            <a:avLst/>
          </a:prstGeom>
        </p:spPr>
        <p:txBody>
          <a:bodyPr lIns="0" tIns="0" rIns="0" bIns="0" rtlCol="0" anchor="t">
            <a:spAutoFit/>
          </a:bodyPr>
          <a:lstStyle/>
          <a:p>
            <a:pPr>
              <a:lnSpc>
                <a:spcPts val="4200"/>
              </a:lnSpc>
            </a:pPr>
            <a:r>
              <a:rPr lang="en-US" sz="3000" b="1" spc="300" dirty="0">
                <a:solidFill>
                  <a:schemeClr val="tx2"/>
                </a:solidFill>
                <a:latin typeface="Lato"/>
                <a:ea typeface="Lato"/>
                <a:cs typeface="Lato"/>
              </a:rPr>
              <a:t>MulticlassClassificationEvaluator()</a:t>
            </a:r>
          </a:p>
        </p:txBody>
      </p:sp>
      <p:sp>
        <p:nvSpPr>
          <p:cNvPr id="14" name="TextBox 14"/>
          <p:cNvSpPr txBox="1"/>
          <p:nvPr/>
        </p:nvSpPr>
        <p:spPr>
          <a:xfrm>
            <a:off x="9916713" y="2912673"/>
            <a:ext cx="8187378" cy="485902"/>
          </a:xfrm>
          <a:prstGeom prst="rect">
            <a:avLst/>
          </a:prstGeom>
        </p:spPr>
        <p:txBody>
          <a:bodyPr lIns="0" tIns="0" rIns="0" bIns="0" rtlCol="0" anchor="t">
            <a:spAutoFit/>
          </a:bodyPr>
          <a:lstStyle/>
          <a:p>
            <a:pPr>
              <a:lnSpc>
                <a:spcPts val="4200"/>
              </a:lnSpc>
            </a:pPr>
            <a:r>
              <a:rPr lang="en-US" sz="3000" b="1" spc="300" dirty="0">
                <a:solidFill>
                  <a:schemeClr val="tx2"/>
                </a:solidFill>
                <a:latin typeface="Lato Bold"/>
              </a:rPr>
              <a:t>confusion_matrix	()</a:t>
            </a:r>
          </a:p>
        </p:txBody>
      </p:sp>
      <p:pic>
        <p:nvPicPr>
          <p:cNvPr id="8194" name="Picture 2">
            <a:extLst>
              <a:ext uri="{FF2B5EF4-FFF2-40B4-BE49-F238E27FC236}">
                <a16:creationId xmlns:a16="http://schemas.microsoft.com/office/drawing/2014/main" id="{18FF031E-3D51-9040-5F70-115334692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9961" y="3543300"/>
            <a:ext cx="7884639" cy="64523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14">
            <a:extLst>
              <a:ext uri="{FF2B5EF4-FFF2-40B4-BE49-F238E27FC236}">
                <a16:creationId xmlns:a16="http://schemas.microsoft.com/office/drawing/2014/main" id="{FC3049F4-657B-640B-3DAE-D86A7BC93D21}"/>
              </a:ext>
            </a:extLst>
          </p:cNvPr>
          <p:cNvSpPr txBox="1"/>
          <p:nvPr/>
        </p:nvSpPr>
        <p:spPr>
          <a:xfrm>
            <a:off x="383061" y="5029252"/>
            <a:ext cx="8187378" cy="1024511"/>
          </a:xfrm>
          <a:prstGeom prst="rect">
            <a:avLst/>
          </a:prstGeom>
        </p:spPr>
        <p:txBody>
          <a:bodyPr lIns="0" tIns="0" rIns="0" bIns="0" rtlCol="0" anchor="t">
            <a:spAutoFit/>
          </a:bodyPr>
          <a:lstStyle/>
          <a:p>
            <a:pPr>
              <a:lnSpc>
                <a:spcPts val="4200"/>
              </a:lnSpc>
            </a:pPr>
            <a:r>
              <a:rPr lang="en-US" sz="3000" spc="300">
                <a:solidFill>
                  <a:schemeClr val="tx2"/>
                </a:solidFill>
                <a:latin typeface="Lato Bold"/>
              </a:rPr>
              <a:t>0: Positive Comment Sentiment</a:t>
            </a:r>
            <a:endParaRPr lang="en-US" sz="3000" spc="300">
              <a:solidFill>
                <a:schemeClr val="tx2"/>
              </a:solidFill>
              <a:latin typeface="Lato Bold"/>
              <a:ea typeface="Lato Bold"/>
              <a:cs typeface="Lato Bold"/>
            </a:endParaRPr>
          </a:p>
          <a:p>
            <a:pPr>
              <a:lnSpc>
                <a:spcPts val="4200"/>
              </a:lnSpc>
            </a:pPr>
            <a:r>
              <a:rPr lang="en-US" sz="3000" spc="300">
                <a:solidFill>
                  <a:schemeClr val="tx2"/>
                </a:solidFill>
                <a:latin typeface="Lato Bold"/>
              </a:rPr>
              <a:t>1: Negative Comment Sentiment</a:t>
            </a:r>
            <a:endParaRPr lang="en-US" sz="3000" spc="300">
              <a:solidFill>
                <a:schemeClr val="tx2"/>
              </a:solidFill>
              <a:latin typeface="Lato Bold"/>
              <a:ea typeface="Lato Bold"/>
              <a:cs typeface="Lato Bold"/>
            </a:endParaRPr>
          </a:p>
        </p:txBody>
      </p:sp>
    </p:spTree>
    <p:extLst>
      <p:ext uri="{BB962C8B-B14F-4D97-AF65-F5344CB8AC3E}">
        <p14:creationId xmlns:p14="http://schemas.microsoft.com/office/powerpoint/2010/main" val="633724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lectronics | Free Full-Text | Optimizing Prediction of YouTube Video  Popularity Using XGBoost">
            <a:extLst>
              <a:ext uri="{FF2B5EF4-FFF2-40B4-BE49-F238E27FC236}">
                <a16:creationId xmlns:a16="http://schemas.microsoft.com/office/drawing/2014/main" id="{E1183024-93C8-8555-D57B-DAE4C7A38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556" y="3472400"/>
            <a:ext cx="13532044" cy="5557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1480498" y="876828"/>
            <a:ext cx="15327005" cy="821379"/>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ExtraBold"/>
              </a:rPr>
              <a:t>MODELS - TREND PREDICTION</a:t>
            </a:r>
            <a:endParaRPr lang="en-US" sz="6000"/>
          </a:p>
        </p:txBody>
      </p:sp>
      <p:grpSp>
        <p:nvGrpSpPr>
          <p:cNvPr id="9" name="Group 9"/>
          <p:cNvGrpSpPr/>
          <p:nvPr/>
        </p:nvGrpSpPr>
        <p:grpSpPr>
          <a:xfrm>
            <a:off x="0" y="0"/>
            <a:ext cx="18288000" cy="417760"/>
            <a:chOff x="0" y="0"/>
            <a:chExt cx="6671512" cy="152400"/>
          </a:xfrm>
        </p:grpSpPr>
        <p:sp>
          <p:nvSpPr>
            <p:cNvPr id="10" name="Freeform 10"/>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sp>
      </p:grpSp>
      <p:grpSp>
        <p:nvGrpSpPr>
          <p:cNvPr id="11" name="Group 11"/>
          <p:cNvGrpSpPr/>
          <p:nvPr/>
        </p:nvGrpSpPr>
        <p:grpSpPr>
          <a:xfrm rot="5400000">
            <a:off x="-1963"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3" name="Group 13"/>
          <p:cNvGrpSpPr/>
          <p:nvPr/>
        </p:nvGrpSpPr>
        <p:grpSpPr>
          <a:xfrm rot="-10800000">
            <a:off x="16652690" y="1309"/>
            <a:ext cx="1635964" cy="1633346"/>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20" name="TextBox 8">
            <a:extLst>
              <a:ext uri="{FF2B5EF4-FFF2-40B4-BE49-F238E27FC236}">
                <a16:creationId xmlns:a16="http://schemas.microsoft.com/office/drawing/2014/main" id="{E12C54CC-2C89-3F3F-F5AC-AED1477A588A}"/>
              </a:ext>
            </a:extLst>
          </p:cNvPr>
          <p:cNvSpPr txBox="1"/>
          <p:nvPr/>
        </p:nvSpPr>
        <p:spPr>
          <a:xfrm>
            <a:off x="3124373" y="5722515"/>
            <a:ext cx="8187378" cy="485902"/>
          </a:xfrm>
          <a:prstGeom prst="rect">
            <a:avLst/>
          </a:prstGeom>
        </p:spPr>
        <p:txBody>
          <a:bodyPr lIns="0" tIns="0" rIns="0" bIns="0" rtlCol="0" anchor="t">
            <a:spAutoFit/>
          </a:bodyPr>
          <a:lstStyle/>
          <a:p>
            <a:pPr>
              <a:lnSpc>
                <a:spcPts val="4200"/>
              </a:lnSpc>
            </a:pPr>
            <a:r>
              <a:rPr lang="en-US" sz="3000" spc="300">
                <a:solidFill>
                  <a:srgbClr val="FFFFFF"/>
                </a:solidFill>
                <a:latin typeface="Lato Bold"/>
              </a:rPr>
              <a:t>Training Data</a:t>
            </a:r>
          </a:p>
        </p:txBody>
      </p:sp>
      <p:sp>
        <p:nvSpPr>
          <p:cNvPr id="24" name="TextBox 8">
            <a:extLst>
              <a:ext uri="{FF2B5EF4-FFF2-40B4-BE49-F238E27FC236}">
                <a16:creationId xmlns:a16="http://schemas.microsoft.com/office/drawing/2014/main" id="{AAEA37E8-D368-8900-6797-800D9ED7E15B}"/>
              </a:ext>
            </a:extLst>
          </p:cNvPr>
          <p:cNvSpPr txBox="1"/>
          <p:nvPr/>
        </p:nvSpPr>
        <p:spPr>
          <a:xfrm>
            <a:off x="336356" y="2302450"/>
            <a:ext cx="8187378" cy="485902"/>
          </a:xfrm>
          <a:prstGeom prst="rect">
            <a:avLst/>
          </a:prstGeom>
        </p:spPr>
        <p:txBody>
          <a:bodyPr lIns="0" tIns="0" rIns="0" bIns="0" rtlCol="0" anchor="t">
            <a:spAutoFit/>
          </a:bodyPr>
          <a:lstStyle/>
          <a:p>
            <a:pPr>
              <a:lnSpc>
                <a:spcPts val="4200"/>
              </a:lnSpc>
            </a:pPr>
            <a:r>
              <a:rPr lang="en-US" sz="2400" b="1" spc="300">
                <a:solidFill>
                  <a:srgbClr val="0070C0"/>
                </a:solidFill>
                <a:latin typeface="Lato Bold"/>
              </a:rPr>
              <a:t>Preprocessed Data</a:t>
            </a:r>
          </a:p>
        </p:txBody>
      </p:sp>
      <p:sp>
        <p:nvSpPr>
          <p:cNvPr id="25" name="TextBox 8">
            <a:extLst>
              <a:ext uri="{FF2B5EF4-FFF2-40B4-BE49-F238E27FC236}">
                <a16:creationId xmlns:a16="http://schemas.microsoft.com/office/drawing/2014/main" id="{169E0668-1B3D-D270-2940-22763889239D}"/>
              </a:ext>
            </a:extLst>
          </p:cNvPr>
          <p:cNvSpPr txBox="1"/>
          <p:nvPr/>
        </p:nvSpPr>
        <p:spPr>
          <a:xfrm>
            <a:off x="8092978" y="9334756"/>
            <a:ext cx="6553200" cy="491353"/>
          </a:xfrm>
          <a:prstGeom prst="rect">
            <a:avLst/>
          </a:prstGeom>
        </p:spPr>
        <p:txBody>
          <a:bodyPr wrap="square" lIns="0" tIns="0" rIns="0" bIns="0" rtlCol="0" anchor="t">
            <a:spAutoFit/>
          </a:bodyPr>
          <a:lstStyle/>
          <a:p>
            <a:pPr algn="ctr">
              <a:lnSpc>
                <a:spcPts val="4200"/>
              </a:lnSpc>
            </a:pPr>
            <a:r>
              <a:rPr lang="en-US" sz="3200" b="1" spc="300">
                <a:solidFill>
                  <a:srgbClr val="0070C0"/>
                </a:solidFill>
                <a:latin typeface="Lato"/>
                <a:ea typeface="Lato"/>
                <a:cs typeface="Lato"/>
              </a:rPr>
              <a:t>Random Forest Regression</a:t>
            </a:r>
          </a:p>
        </p:txBody>
      </p:sp>
      <p:pic>
        <p:nvPicPr>
          <p:cNvPr id="4" name="Picture 3">
            <a:extLst>
              <a:ext uri="{FF2B5EF4-FFF2-40B4-BE49-F238E27FC236}">
                <a16:creationId xmlns:a16="http://schemas.microsoft.com/office/drawing/2014/main" id="{1B1B128F-496D-82B3-9368-802346F10AC0}"/>
              </a:ext>
            </a:extLst>
          </p:cNvPr>
          <p:cNvPicPr>
            <a:picLocks noChangeAspect="1"/>
          </p:cNvPicPr>
          <p:nvPr/>
        </p:nvPicPr>
        <p:blipFill>
          <a:blip r:embed="rId3"/>
          <a:stretch>
            <a:fillRect/>
          </a:stretch>
        </p:blipFill>
        <p:spPr>
          <a:xfrm>
            <a:off x="457200" y="2886203"/>
            <a:ext cx="2940244" cy="4915034"/>
          </a:xfrm>
          <a:prstGeom prst="rect">
            <a:avLst/>
          </a:prstGeom>
        </p:spPr>
      </p:pic>
      <p:pic>
        <p:nvPicPr>
          <p:cNvPr id="8" name="Picture 7">
            <a:extLst>
              <a:ext uri="{FF2B5EF4-FFF2-40B4-BE49-F238E27FC236}">
                <a16:creationId xmlns:a16="http://schemas.microsoft.com/office/drawing/2014/main" id="{6244E32E-25E0-C14A-3380-8B832A52CC7D}"/>
              </a:ext>
            </a:extLst>
          </p:cNvPr>
          <p:cNvPicPr>
            <a:picLocks noChangeAspect="1"/>
          </p:cNvPicPr>
          <p:nvPr/>
        </p:nvPicPr>
        <p:blipFill>
          <a:blip r:embed="rId4"/>
          <a:stretch>
            <a:fillRect/>
          </a:stretch>
        </p:blipFill>
        <p:spPr>
          <a:xfrm>
            <a:off x="466830" y="8517505"/>
            <a:ext cx="2940244" cy="1544873"/>
          </a:xfrm>
          <a:prstGeom prst="rect">
            <a:avLst/>
          </a:prstGeom>
        </p:spPr>
      </p:pic>
      <p:sp>
        <p:nvSpPr>
          <p:cNvPr id="15" name="TextBox 8">
            <a:extLst>
              <a:ext uri="{FF2B5EF4-FFF2-40B4-BE49-F238E27FC236}">
                <a16:creationId xmlns:a16="http://schemas.microsoft.com/office/drawing/2014/main" id="{21D107AE-3E4A-42A2-C2D0-DAD15F128A8B}"/>
              </a:ext>
            </a:extLst>
          </p:cNvPr>
          <p:cNvSpPr txBox="1"/>
          <p:nvPr/>
        </p:nvSpPr>
        <p:spPr>
          <a:xfrm>
            <a:off x="609600" y="7886700"/>
            <a:ext cx="8187378" cy="485902"/>
          </a:xfrm>
          <a:prstGeom prst="rect">
            <a:avLst/>
          </a:prstGeom>
        </p:spPr>
        <p:txBody>
          <a:bodyPr lIns="0" tIns="0" rIns="0" bIns="0" rtlCol="0" anchor="t">
            <a:spAutoFit/>
          </a:bodyPr>
          <a:lstStyle/>
          <a:p>
            <a:pPr>
              <a:lnSpc>
                <a:spcPts val="4200"/>
              </a:lnSpc>
            </a:pPr>
            <a:r>
              <a:rPr lang="en-US" sz="2400" b="1" spc="300">
                <a:solidFill>
                  <a:srgbClr val="0070C0"/>
                </a:solidFill>
                <a:latin typeface="Lato Bold"/>
              </a:rPr>
              <a:t>Features</a:t>
            </a:r>
          </a:p>
        </p:txBody>
      </p:sp>
    </p:spTree>
    <p:extLst>
      <p:ext uri="{BB962C8B-B14F-4D97-AF65-F5344CB8AC3E}">
        <p14:creationId xmlns:p14="http://schemas.microsoft.com/office/powerpoint/2010/main" val="238036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19537" y="8172754"/>
            <a:ext cx="1635964" cy="1633346"/>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8" name="Group 8"/>
          <p:cNvGrpSpPr/>
          <p:nvPr/>
        </p:nvGrpSpPr>
        <p:grpSpPr>
          <a:xfrm rot="5400000">
            <a:off x="618228" y="566151"/>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0" name="Picture 10"/>
          <p:cNvPicPr>
            <a:picLocks noChangeAspect="1"/>
          </p:cNvPicPr>
          <p:nvPr/>
        </p:nvPicPr>
        <p:blipFill>
          <a:blip r:embed="rId2"/>
          <a:srcRect t="287" r="4592" b="287"/>
          <a:stretch>
            <a:fillRect/>
          </a:stretch>
        </p:blipFill>
        <p:spPr>
          <a:xfrm>
            <a:off x="8611116" y="2649137"/>
            <a:ext cx="9295266" cy="5011994"/>
          </a:xfrm>
          <a:prstGeom prst="rect">
            <a:avLst/>
          </a:prstGeom>
        </p:spPr>
      </p:pic>
      <p:sp>
        <p:nvSpPr>
          <p:cNvPr id="11" name="TextBox 11"/>
          <p:cNvSpPr txBox="1"/>
          <p:nvPr/>
        </p:nvSpPr>
        <p:spPr>
          <a:xfrm>
            <a:off x="960724" y="1095905"/>
            <a:ext cx="8183276" cy="895287"/>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ExtraBold"/>
              </a:rPr>
              <a:t>INTRODUCTION</a:t>
            </a:r>
          </a:p>
        </p:txBody>
      </p:sp>
      <p:sp>
        <p:nvSpPr>
          <p:cNvPr id="12" name="TextBox 12"/>
          <p:cNvSpPr txBox="1"/>
          <p:nvPr/>
        </p:nvSpPr>
        <p:spPr>
          <a:xfrm>
            <a:off x="619537" y="2649137"/>
            <a:ext cx="7991579" cy="5478936"/>
          </a:xfrm>
          <a:prstGeom prst="rect">
            <a:avLst/>
          </a:prstGeom>
        </p:spPr>
        <p:txBody>
          <a:bodyPr lIns="0" tIns="0" rIns="0" bIns="0" rtlCol="0" anchor="t">
            <a:spAutoFit/>
          </a:bodyPr>
          <a:lstStyle/>
          <a:p>
            <a:pPr>
              <a:lnSpc>
                <a:spcPts val="4266"/>
              </a:lnSpc>
            </a:pPr>
            <a:r>
              <a:rPr lang="en-US" sz="3047" spc="304">
                <a:solidFill>
                  <a:srgbClr val="000000"/>
                </a:solidFill>
                <a:latin typeface="Lato"/>
              </a:rPr>
              <a:t>YouTube is one of the world's largest social networking and video-sharing websites. </a:t>
            </a:r>
          </a:p>
          <a:p>
            <a:pPr>
              <a:lnSpc>
                <a:spcPts val="4266"/>
              </a:lnSpc>
            </a:pPr>
            <a:endParaRPr lang="en-US" sz="3047" spc="304">
              <a:solidFill>
                <a:srgbClr val="000000"/>
              </a:solidFill>
              <a:latin typeface="Lato"/>
            </a:endParaRPr>
          </a:p>
          <a:p>
            <a:pPr>
              <a:lnSpc>
                <a:spcPts val="4266"/>
              </a:lnSpc>
            </a:pPr>
            <a:r>
              <a:rPr lang="en-US" sz="3047" spc="304">
                <a:solidFill>
                  <a:srgbClr val="000000"/>
                </a:solidFill>
                <a:latin typeface="Lato"/>
              </a:rPr>
              <a:t>A platform where people can upload videos, watch videos, and can also receive feedback in the form of likes, comments, and several shares, from the audience. </a:t>
            </a:r>
          </a:p>
          <a:p>
            <a:pPr algn="ctr">
              <a:lnSpc>
                <a:spcPts val="4546"/>
              </a:lnSpc>
            </a:pPr>
            <a:endParaRPr lang="en-US" sz="3047" spc="304">
              <a:solidFill>
                <a:srgbClr val="000000"/>
              </a:solidFill>
              <a:latin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5">
            <a:extLst>
              <a:ext uri="{FF2B5EF4-FFF2-40B4-BE49-F238E27FC236}">
                <a16:creationId xmlns:a16="http://schemas.microsoft.com/office/drawing/2014/main" id="{3B074FB2-06E5-871A-7CB2-70581D7B9E02}"/>
              </a:ext>
            </a:extLst>
          </p:cNvPr>
          <p:cNvGrpSpPr/>
          <p:nvPr/>
        </p:nvGrpSpPr>
        <p:grpSpPr>
          <a:xfrm>
            <a:off x="9258300" y="2400300"/>
            <a:ext cx="8953500" cy="7810500"/>
            <a:chOff x="0" y="0"/>
            <a:chExt cx="3266261" cy="2849292"/>
          </a:xfrm>
          <a:solidFill>
            <a:schemeClr val="tx2">
              <a:lumMod val="20000"/>
              <a:lumOff val="80000"/>
            </a:schemeClr>
          </a:solidFill>
        </p:grpSpPr>
        <p:sp>
          <p:nvSpPr>
            <p:cNvPr id="19" name="Freeform 6">
              <a:extLst>
                <a:ext uri="{FF2B5EF4-FFF2-40B4-BE49-F238E27FC236}">
                  <a16:creationId xmlns:a16="http://schemas.microsoft.com/office/drawing/2014/main" id="{4B6922E5-7ECF-7396-DF97-61E2C87671BB}"/>
                </a:ext>
              </a:extLst>
            </p:cNvPr>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grpFill/>
          </p:spPr>
          <p:txBody>
            <a:bodyPr lIns="91440" tIns="45720" rIns="91440" bIns="45720" anchor="t"/>
            <a:lstStyle/>
            <a:p>
              <a:endParaRPr lang="en-US">
                <a:latin typeface="Lato"/>
                <a:ea typeface="Lato"/>
                <a:cs typeface="Lato"/>
              </a:endParaRPr>
            </a:p>
          </p:txBody>
        </p:sp>
      </p:grpSp>
      <p:sp>
        <p:nvSpPr>
          <p:cNvPr id="2" name="TextBox 2"/>
          <p:cNvSpPr txBox="1"/>
          <p:nvPr/>
        </p:nvSpPr>
        <p:spPr>
          <a:xfrm>
            <a:off x="1480497" y="301626"/>
            <a:ext cx="15327005" cy="1514389"/>
          </a:xfrm>
          <a:prstGeom prst="rect">
            <a:avLst/>
          </a:prstGeom>
        </p:spPr>
        <p:txBody>
          <a:bodyPr wrap="square" lIns="0" tIns="0" rIns="0" bIns="0" rtlCol="0" anchor="t">
            <a:spAutoFit/>
          </a:bodyPr>
          <a:lstStyle/>
          <a:p>
            <a:pPr algn="ctr">
              <a:lnSpc>
                <a:spcPts val="6300"/>
              </a:lnSpc>
            </a:pPr>
            <a:r>
              <a:rPr lang="en-US" sz="5400" spc="300">
                <a:solidFill>
                  <a:srgbClr val="2B4A9D"/>
                </a:solidFill>
                <a:latin typeface="Poppins ExtraBold"/>
                <a:ea typeface="Lato"/>
                <a:cs typeface="Lato"/>
              </a:rPr>
              <a:t>MODEL EVALUATION AND RESULTS: </a:t>
            </a:r>
          </a:p>
          <a:p>
            <a:pPr algn="ctr">
              <a:lnSpc>
                <a:spcPts val="6300"/>
              </a:lnSpc>
            </a:pPr>
            <a:r>
              <a:rPr lang="en-US" sz="3200" spc="300">
                <a:solidFill>
                  <a:srgbClr val="2B4A9D"/>
                </a:solidFill>
                <a:latin typeface="Poppins ExtraBold"/>
                <a:ea typeface="Lato"/>
                <a:cs typeface="Lato"/>
              </a:rPr>
              <a:t>Trend PREDICTION</a:t>
            </a:r>
            <a:endParaRPr lang="en-US" sz="4400" spc="300">
              <a:solidFill>
                <a:srgbClr val="2B4A9D"/>
              </a:solidFill>
              <a:latin typeface="Poppins ExtraBold"/>
              <a:ea typeface="Lato"/>
              <a:cs typeface="Lato"/>
            </a:endParaRPr>
          </a:p>
        </p:txBody>
      </p:sp>
      <p:grpSp>
        <p:nvGrpSpPr>
          <p:cNvPr id="5" name="Group 5"/>
          <p:cNvGrpSpPr/>
          <p:nvPr/>
        </p:nvGrpSpPr>
        <p:grpSpPr>
          <a:xfrm>
            <a:off x="114300" y="2400300"/>
            <a:ext cx="8953500" cy="7810500"/>
            <a:chOff x="0" y="0"/>
            <a:chExt cx="3266261" cy="2849292"/>
          </a:xfrm>
          <a:solidFill>
            <a:schemeClr val="tx2">
              <a:lumMod val="20000"/>
              <a:lumOff val="80000"/>
            </a:schemeClr>
          </a:solidFill>
        </p:grpSpPr>
        <p:sp>
          <p:nvSpPr>
            <p:cNvPr id="6" name="Freeform 6"/>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grpFill/>
          </p:spPr>
          <p:txBody>
            <a:bodyPr lIns="91440" tIns="45720" rIns="91440" bIns="45720" anchor="t"/>
            <a:lstStyle/>
            <a:p>
              <a:endParaRPr lang="en-US">
                <a:latin typeface="Lato"/>
                <a:ea typeface="Lato"/>
                <a:cs typeface="Lato"/>
              </a:endParaRPr>
            </a:p>
          </p:txBody>
        </p:sp>
      </p:grpSp>
      <p:sp>
        <p:nvSpPr>
          <p:cNvPr id="30" name="TextBox 14">
            <a:extLst>
              <a:ext uri="{FF2B5EF4-FFF2-40B4-BE49-F238E27FC236}">
                <a16:creationId xmlns:a16="http://schemas.microsoft.com/office/drawing/2014/main" id="{6340F5ED-144A-AE64-3C37-F1907F877883}"/>
              </a:ext>
            </a:extLst>
          </p:cNvPr>
          <p:cNvSpPr txBox="1"/>
          <p:nvPr/>
        </p:nvSpPr>
        <p:spPr>
          <a:xfrm>
            <a:off x="238109" y="3695700"/>
            <a:ext cx="8187378" cy="485902"/>
          </a:xfrm>
          <a:prstGeom prst="rect">
            <a:avLst/>
          </a:prstGeom>
        </p:spPr>
        <p:txBody>
          <a:bodyPr lIns="0" tIns="0" rIns="0" bIns="0" rtlCol="0" anchor="t">
            <a:spAutoFit/>
          </a:bodyPr>
          <a:lstStyle/>
          <a:p>
            <a:pPr>
              <a:lnSpc>
                <a:spcPts val="4200"/>
              </a:lnSpc>
            </a:pPr>
            <a:r>
              <a:rPr lang="en-US" sz="3000" b="1" spc="300" dirty="0">
                <a:solidFill>
                  <a:schemeClr val="tx2"/>
                </a:solidFill>
                <a:latin typeface="Lato"/>
                <a:ea typeface="Lato"/>
                <a:cs typeface="Lato"/>
              </a:rPr>
              <a:t>MulticlassClassificationEvaluator()</a:t>
            </a:r>
          </a:p>
        </p:txBody>
      </p:sp>
      <p:pic>
        <p:nvPicPr>
          <p:cNvPr id="7" name="Picture 6">
            <a:extLst>
              <a:ext uri="{FF2B5EF4-FFF2-40B4-BE49-F238E27FC236}">
                <a16:creationId xmlns:a16="http://schemas.microsoft.com/office/drawing/2014/main" id="{69FEB00D-9B7D-920E-9F37-987E89256B01}"/>
              </a:ext>
            </a:extLst>
          </p:cNvPr>
          <p:cNvPicPr>
            <a:picLocks noChangeAspect="1"/>
          </p:cNvPicPr>
          <p:nvPr/>
        </p:nvPicPr>
        <p:blipFill>
          <a:blip r:embed="rId2"/>
          <a:stretch>
            <a:fillRect/>
          </a:stretch>
        </p:blipFill>
        <p:spPr>
          <a:xfrm>
            <a:off x="224662" y="4324573"/>
            <a:ext cx="6662903" cy="987230"/>
          </a:xfrm>
          <a:prstGeom prst="rect">
            <a:avLst/>
          </a:prstGeom>
        </p:spPr>
      </p:pic>
      <p:pic>
        <p:nvPicPr>
          <p:cNvPr id="9" name="Picture 8">
            <a:extLst>
              <a:ext uri="{FF2B5EF4-FFF2-40B4-BE49-F238E27FC236}">
                <a16:creationId xmlns:a16="http://schemas.microsoft.com/office/drawing/2014/main" id="{2B201565-E377-C011-AB62-497F04451703}"/>
              </a:ext>
            </a:extLst>
          </p:cNvPr>
          <p:cNvPicPr>
            <a:picLocks noChangeAspect="1"/>
          </p:cNvPicPr>
          <p:nvPr/>
        </p:nvPicPr>
        <p:blipFill>
          <a:blip r:embed="rId3"/>
          <a:stretch>
            <a:fillRect/>
          </a:stretch>
        </p:blipFill>
        <p:spPr>
          <a:xfrm>
            <a:off x="228600" y="5486614"/>
            <a:ext cx="7391629" cy="1326130"/>
          </a:xfrm>
          <a:prstGeom prst="rect">
            <a:avLst/>
          </a:prstGeom>
        </p:spPr>
      </p:pic>
      <p:pic>
        <p:nvPicPr>
          <p:cNvPr id="11" name="Picture 10">
            <a:extLst>
              <a:ext uri="{FF2B5EF4-FFF2-40B4-BE49-F238E27FC236}">
                <a16:creationId xmlns:a16="http://schemas.microsoft.com/office/drawing/2014/main" id="{6C1D8DE8-9D73-D8FF-21BA-CA53ED26022B}"/>
              </a:ext>
            </a:extLst>
          </p:cNvPr>
          <p:cNvPicPr>
            <a:picLocks noChangeAspect="1"/>
          </p:cNvPicPr>
          <p:nvPr/>
        </p:nvPicPr>
        <p:blipFill>
          <a:blip r:embed="rId4"/>
          <a:stretch>
            <a:fillRect/>
          </a:stretch>
        </p:blipFill>
        <p:spPr>
          <a:xfrm>
            <a:off x="253875" y="7996868"/>
            <a:ext cx="8309141" cy="2035905"/>
          </a:xfrm>
          <a:prstGeom prst="rect">
            <a:avLst/>
          </a:prstGeom>
        </p:spPr>
      </p:pic>
      <p:sp>
        <p:nvSpPr>
          <p:cNvPr id="16" name="TextBox 14">
            <a:extLst>
              <a:ext uri="{FF2B5EF4-FFF2-40B4-BE49-F238E27FC236}">
                <a16:creationId xmlns:a16="http://schemas.microsoft.com/office/drawing/2014/main" id="{9A978EF5-6596-2BC6-F297-07E0CBC2CBB7}"/>
              </a:ext>
            </a:extLst>
          </p:cNvPr>
          <p:cNvSpPr txBox="1"/>
          <p:nvPr/>
        </p:nvSpPr>
        <p:spPr>
          <a:xfrm>
            <a:off x="314756" y="7430522"/>
            <a:ext cx="8187378" cy="485902"/>
          </a:xfrm>
          <a:prstGeom prst="rect">
            <a:avLst/>
          </a:prstGeom>
        </p:spPr>
        <p:txBody>
          <a:bodyPr lIns="0" tIns="0" rIns="0" bIns="0" rtlCol="0" anchor="t">
            <a:spAutoFit/>
          </a:bodyPr>
          <a:lstStyle/>
          <a:p>
            <a:pPr>
              <a:lnSpc>
                <a:spcPts val="4200"/>
              </a:lnSpc>
            </a:pPr>
            <a:r>
              <a:rPr lang="en-US" sz="3000" b="1" spc="300">
                <a:solidFill>
                  <a:schemeClr val="tx2"/>
                </a:solidFill>
                <a:latin typeface="Lato"/>
                <a:ea typeface="Lato"/>
                <a:cs typeface="Lato"/>
              </a:rPr>
              <a:t>Confusion Matrix</a:t>
            </a:r>
          </a:p>
        </p:txBody>
      </p:sp>
      <p:sp>
        <p:nvSpPr>
          <p:cNvPr id="17" name="TextBox 14">
            <a:extLst>
              <a:ext uri="{FF2B5EF4-FFF2-40B4-BE49-F238E27FC236}">
                <a16:creationId xmlns:a16="http://schemas.microsoft.com/office/drawing/2014/main" id="{C2505A8E-4D24-9250-DCC5-71455591C899}"/>
              </a:ext>
            </a:extLst>
          </p:cNvPr>
          <p:cNvSpPr txBox="1"/>
          <p:nvPr/>
        </p:nvSpPr>
        <p:spPr>
          <a:xfrm>
            <a:off x="280597" y="2562185"/>
            <a:ext cx="12411091" cy="480453"/>
          </a:xfrm>
          <a:prstGeom prst="rect">
            <a:avLst/>
          </a:prstGeom>
        </p:spPr>
        <p:txBody>
          <a:bodyPr wrap="square" lIns="0" tIns="0" rIns="0" bIns="0" rtlCol="0" anchor="t">
            <a:spAutoFit/>
          </a:bodyPr>
          <a:lstStyle/>
          <a:p>
            <a:pPr>
              <a:lnSpc>
                <a:spcPts val="4200"/>
              </a:lnSpc>
            </a:pPr>
            <a:r>
              <a:rPr lang="en-US" sz="2800" spc="300">
                <a:latin typeface="Lato"/>
                <a:ea typeface="Lato"/>
                <a:cs typeface="Lato"/>
              </a:rPr>
              <a:t>Number of days video will take to trend</a:t>
            </a:r>
          </a:p>
        </p:txBody>
      </p:sp>
      <p:sp>
        <p:nvSpPr>
          <p:cNvPr id="20" name="TextBox 14">
            <a:extLst>
              <a:ext uri="{FF2B5EF4-FFF2-40B4-BE49-F238E27FC236}">
                <a16:creationId xmlns:a16="http://schemas.microsoft.com/office/drawing/2014/main" id="{287F14C8-88BB-5FD5-8DE7-C1111B6417E6}"/>
              </a:ext>
            </a:extLst>
          </p:cNvPr>
          <p:cNvSpPr txBox="1"/>
          <p:nvPr/>
        </p:nvSpPr>
        <p:spPr>
          <a:xfrm>
            <a:off x="9386363" y="3695700"/>
            <a:ext cx="8187378" cy="485902"/>
          </a:xfrm>
          <a:prstGeom prst="rect">
            <a:avLst/>
          </a:prstGeom>
        </p:spPr>
        <p:txBody>
          <a:bodyPr lIns="0" tIns="0" rIns="0" bIns="0" rtlCol="0" anchor="t">
            <a:spAutoFit/>
          </a:bodyPr>
          <a:lstStyle/>
          <a:p>
            <a:pPr>
              <a:lnSpc>
                <a:spcPts val="4200"/>
              </a:lnSpc>
            </a:pPr>
            <a:r>
              <a:rPr lang="en-US" sz="3000" b="1" spc="300" dirty="0">
                <a:solidFill>
                  <a:schemeClr val="tx2"/>
                </a:solidFill>
                <a:latin typeface="Lato"/>
                <a:ea typeface="Lato"/>
                <a:cs typeface="Lato"/>
              </a:rPr>
              <a:t>MulticlassClassificationEvaluator()</a:t>
            </a:r>
          </a:p>
        </p:txBody>
      </p:sp>
      <p:sp>
        <p:nvSpPr>
          <p:cNvPr id="26" name="TextBox 14">
            <a:extLst>
              <a:ext uri="{FF2B5EF4-FFF2-40B4-BE49-F238E27FC236}">
                <a16:creationId xmlns:a16="http://schemas.microsoft.com/office/drawing/2014/main" id="{E3CD707E-D8D9-29AE-3E15-5C3987552D35}"/>
              </a:ext>
            </a:extLst>
          </p:cNvPr>
          <p:cNvSpPr txBox="1"/>
          <p:nvPr/>
        </p:nvSpPr>
        <p:spPr>
          <a:xfrm>
            <a:off x="9463010" y="7430522"/>
            <a:ext cx="8187378" cy="485902"/>
          </a:xfrm>
          <a:prstGeom prst="rect">
            <a:avLst/>
          </a:prstGeom>
        </p:spPr>
        <p:txBody>
          <a:bodyPr lIns="0" tIns="0" rIns="0" bIns="0" rtlCol="0" anchor="t">
            <a:spAutoFit/>
          </a:bodyPr>
          <a:lstStyle/>
          <a:p>
            <a:pPr>
              <a:lnSpc>
                <a:spcPts val="4200"/>
              </a:lnSpc>
            </a:pPr>
            <a:r>
              <a:rPr lang="en-US" sz="3000" b="1" spc="300">
                <a:solidFill>
                  <a:schemeClr val="tx2"/>
                </a:solidFill>
                <a:latin typeface="Lato"/>
                <a:ea typeface="Lato"/>
                <a:cs typeface="Lato"/>
              </a:rPr>
              <a:t>Confusion Matrix</a:t>
            </a:r>
          </a:p>
        </p:txBody>
      </p:sp>
      <p:sp>
        <p:nvSpPr>
          <p:cNvPr id="31" name="TextBox 14">
            <a:extLst>
              <a:ext uri="{FF2B5EF4-FFF2-40B4-BE49-F238E27FC236}">
                <a16:creationId xmlns:a16="http://schemas.microsoft.com/office/drawing/2014/main" id="{8DDBEDC1-BCF1-880C-FC21-0B9B28D7BB05}"/>
              </a:ext>
            </a:extLst>
          </p:cNvPr>
          <p:cNvSpPr txBox="1"/>
          <p:nvPr/>
        </p:nvSpPr>
        <p:spPr>
          <a:xfrm>
            <a:off x="9458309" y="2536254"/>
            <a:ext cx="12411091" cy="480453"/>
          </a:xfrm>
          <a:prstGeom prst="rect">
            <a:avLst/>
          </a:prstGeom>
        </p:spPr>
        <p:txBody>
          <a:bodyPr wrap="square" lIns="0" tIns="0" rIns="0" bIns="0" rtlCol="0" anchor="t">
            <a:spAutoFit/>
          </a:bodyPr>
          <a:lstStyle/>
          <a:p>
            <a:pPr>
              <a:lnSpc>
                <a:spcPts val="4200"/>
              </a:lnSpc>
            </a:pPr>
            <a:r>
              <a:rPr lang="en-US" sz="2800" spc="300">
                <a:latin typeface="Lato"/>
                <a:ea typeface="Lato"/>
                <a:cs typeface="Lato"/>
              </a:rPr>
              <a:t>Number of days video will be trending</a:t>
            </a:r>
          </a:p>
        </p:txBody>
      </p:sp>
      <p:pic>
        <p:nvPicPr>
          <p:cNvPr id="33" name="Picture 32">
            <a:extLst>
              <a:ext uri="{FF2B5EF4-FFF2-40B4-BE49-F238E27FC236}">
                <a16:creationId xmlns:a16="http://schemas.microsoft.com/office/drawing/2014/main" id="{9333F71B-5AF3-C843-7461-AA87B6D9FB7B}"/>
              </a:ext>
            </a:extLst>
          </p:cNvPr>
          <p:cNvPicPr>
            <a:picLocks noChangeAspect="1"/>
          </p:cNvPicPr>
          <p:nvPr/>
        </p:nvPicPr>
        <p:blipFill>
          <a:blip r:embed="rId5"/>
          <a:stretch>
            <a:fillRect/>
          </a:stretch>
        </p:blipFill>
        <p:spPr>
          <a:xfrm>
            <a:off x="9430141" y="7966641"/>
            <a:ext cx="8248259" cy="2066132"/>
          </a:xfrm>
          <a:prstGeom prst="rect">
            <a:avLst/>
          </a:prstGeom>
        </p:spPr>
      </p:pic>
      <p:pic>
        <p:nvPicPr>
          <p:cNvPr id="35" name="Picture 34">
            <a:extLst>
              <a:ext uri="{FF2B5EF4-FFF2-40B4-BE49-F238E27FC236}">
                <a16:creationId xmlns:a16="http://schemas.microsoft.com/office/drawing/2014/main" id="{ADF584E3-9594-B88C-5097-E541890ECECB}"/>
              </a:ext>
            </a:extLst>
          </p:cNvPr>
          <p:cNvPicPr>
            <a:picLocks noChangeAspect="1"/>
          </p:cNvPicPr>
          <p:nvPr/>
        </p:nvPicPr>
        <p:blipFill rotWithShape="1">
          <a:blip r:embed="rId6"/>
          <a:srcRect b="5152"/>
          <a:stretch/>
        </p:blipFill>
        <p:spPr>
          <a:xfrm>
            <a:off x="9412301" y="5403476"/>
            <a:ext cx="7306876" cy="1510361"/>
          </a:xfrm>
          <a:prstGeom prst="rect">
            <a:avLst/>
          </a:prstGeom>
        </p:spPr>
      </p:pic>
      <p:pic>
        <p:nvPicPr>
          <p:cNvPr id="37" name="Picture 36">
            <a:extLst>
              <a:ext uri="{FF2B5EF4-FFF2-40B4-BE49-F238E27FC236}">
                <a16:creationId xmlns:a16="http://schemas.microsoft.com/office/drawing/2014/main" id="{30968810-498C-6981-36BC-A1C1664106A6}"/>
              </a:ext>
            </a:extLst>
          </p:cNvPr>
          <p:cNvPicPr>
            <a:picLocks noChangeAspect="1"/>
          </p:cNvPicPr>
          <p:nvPr/>
        </p:nvPicPr>
        <p:blipFill>
          <a:blip r:embed="rId7"/>
          <a:stretch>
            <a:fillRect/>
          </a:stretch>
        </p:blipFill>
        <p:spPr>
          <a:xfrm>
            <a:off x="9425748" y="4324573"/>
            <a:ext cx="6348910" cy="820361"/>
          </a:xfrm>
          <a:prstGeom prst="rect">
            <a:avLst/>
          </a:prstGeom>
        </p:spPr>
      </p:pic>
    </p:spTree>
    <p:extLst>
      <p:ext uri="{BB962C8B-B14F-4D97-AF65-F5344CB8AC3E}">
        <p14:creationId xmlns:p14="http://schemas.microsoft.com/office/powerpoint/2010/main" val="139231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3336986" y="-9994"/>
            <a:ext cx="14951014" cy="417760"/>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3675766" y="1628297"/>
            <a:ext cx="11718506" cy="691087"/>
          </a:xfrm>
          <a:prstGeom prst="rect">
            <a:avLst/>
          </a:prstGeom>
        </p:spPr>
        <p:txBody>
          <a:bodyPr lIns="0" tIns="0" rIns="0" bIns="0" rtlCol="0" anchor="t">
            <a:spAutoFit/>
          </a:bodyPr>
          <a:lstStyle/>
          <a:p>
            <a:pPr>
              <a:lnSpc>
                <a:spcPts val="5341"/>
              </a:lnSpc>
            </a:pPr>
            <a:r>
              <a:rPr lang="en-US" sz="5050" spc="254">
                <a:solidFill>
                  <a:srgbClr val="2B4A9D"/>
                </a:solidFill>
                <a:latin typeface="Poppins ExtraBold"/>
                <a:cs typeface="Poppins ExtraBold"/>
              </a:rPr>
              <a:t>FUTURE SCOPE</a:t>
            </a:r>
            <a:endParaRPr lang="en-US" sz="5087" spc="254">
              <a:solidFill>
                <a:srgbClr val="2B4A9D"/>
              </a:solidFill>
              <a:latin typeface="Poppins ExtraBold"/>
            </a:endParaRPr>
          </a:p>
        </p:txBody>
      </p:sp>
      <p:sp>
        <p:nvSpPr>
          <p:cNvPr id="7" name="TextBox 7"/>
          <p:cNvSpPr txBox="1"/>
          <p:nvPr/>
        </p:nvSpPr>
        <p:spPr>
          <a:xfrm>
            <a:off x="228600" y="8496300"/>
            <a:ext cx="15710302" cy="462050"/>
          </a:xfrm>
          <a:prstGeom prst="rect">
            <a:avLst/>
          </a:prstGeom>
        </p:spPr>
        <p:txBody>
          <a:bodyPr lIns="0" tIns="0" rIns="0" bIns="0" rtlCol="0" anchor="t">
            <a:spAutoFit/>
          </a:bodyPr>
          <a:lstStyle/>
          <a:p>
            <a:pPr algn="r">
              <a:lnSpc>
                <a:spcPts val="4079"/>
              </a:lnSpc>
            </a:pPr>
            <a:endParaRPr lang="en-US" sz="2000" spc="229">
              <a:solidFill>
                <a:srgbClr val="000000"/>
              </a:solidFill>
              <a:ea typeface="Lato Italics"/>
            </a:endParaRPr>
          </a:p>
        </p:txBody>
      </p:sp>
      <p:sp>
        <p:nvSpPr>
          <p:cNvPr id="15" name="TextBox 14">
            <a:extLst>
              <a:ext uri="{FF2B5EF4-FFF2-40B4-BE49-F238E27FC236}">
                <a16:creationId xmlns:a16="http://schemas.microsoft.com/office/drawing/2014/main" id="{43070C85-99C6-8C45-A980-848BB34B7FBC}"/>
              </a:ext>
            </a:extLst>
          </p:cNvPr>
          <p:cNvSpPr txBox="1"/>
          <p:nvPr/>
        </p:nvSpPr>
        <p:spPr>
          <a:xfrm>
            <a:off x="1171518" y="3600419"/>
            <a:ext cx="15247832" cy="465064"/>
          </a:xfrm>
          <a:prstGeom prst="rect">
            <a:avLst/>
          </a:prstGeom>
          <a:noFill/>
        </p:spPr>
        <p:txBody>
          <a:bodyPr wrap="square" lIns="91440" tIns="45720" rIns="91440" bIns="45720" anchor="t">
            <a:spAutoFit/>
          </a:bodyPr>
          <a:lstStyle/>
          <a:p>
            <a:pPr marL="342900" indent="-342900">
              <a:lnSpc>
                <a:spcPts val="3218"/>
              </a:lnSpc>
              <a:buFont typeface="Arial"/>
              <a:buChar char="•"/>
            </a:pPr>
            <a:endParaRPr lang="en-US" sz="2000" spc="229">
              <a:solidFill>
                <a:srgbClr val="000000"/>
              </a:solidFill>
              <a:latin typeface="Lato Italics"/>
              <a:ea typeface="Lato Italics"/>
              <a:cs typeface="Lato Italics"/>
            </a:endParaRPr>
          </a:p>
        </p:txBody>
      </p:sp>
      <p:sp>
        <p:nvSpPr>
          <p:cNvPr id="16" name="TextBox 7">
            <a:extLst>
              <a:ext uri="{FF2B5EF4-FFF2-40B4-BE49-F238E27FC236}">
                <a16:creationId xmlns:a16="http://schemas.microsoft.com/office/drawing/2014/main" id="{89EA5288-49BB-0337-4B35-41C1B5886D84}"/>
              </a:ext>
            </a:extLst>
          </p:cNvPr>
          <p:cNvSpPr txBox="1"/>
          <p:nvPr/>
        </p:nvSpPr>
        <p:spPr>
          <a:xfrm>
            <a:off x="228600" y="3754117"/>
            <a:ext cx="15710302" cy="4963025"/>
          </a:xfrm>
          <a:prstGeom prst="rect">
            <a:avLst/>
          </a:prstGeom>
        </p:spPr>
        <p:txBody>
          <a:bodyPr lIns="0" tIns="0" rIns="0" bIns="0" rtlCol="0" anchor="t">
            <a:spAutoFit/>
          </a:bodyPr>
          <a:lstStyle/>
          <a:p>
            <a:pPr marL="342900" indent="-342900">
              <a:lnSpc>
                <a:spcPts val="3218"/>
              </a:lnSpc>
              <a:buFont typeface="Arial" panose="020B0604020202020204" pitchFamily="34" charset="0"/>
              <a:buChar char="•"/>
            </a:pPr>
            <a:r>
              <a:rPr lang="en-US" sz="2800" spc="229">
                <a:solidFill>
                  <a:srgbClr val="000000"/>
                </a:solidFill>
                <a:latin typeface="Lato"/>
                <a:ea typeface="Lato"/>
                <a:cs typeface="Lato"/>
              </a:rPr>
              <a:t>Sentiment Analysis using </a:t>
            </a:r>
            <a:r>
              <a:rPr lang="en-US" sz="2800" b="1" spc="229">
                <a:solidFill>
                  <a:srgbClr val="000000"/>
                </a:solidFill>
                <a:latin typeface="Lato"/>
                <a:ea typeface="Lato"/>
                <a:cs typeface="Lato"/>
              </a:rPr>
              <a:t>BERT</a:t>
            </a:r>
          </a:p>
          <a:p>
            <a:pPr marL="800100" lvl="1" indent="-342900">
              <a:lnSpc>
                <a:spcPts val="3218"/>
              </a:lnSpc>
              <a:buFont typeface="Arial" panose="020B0604020202020204" pitchFamily="34" charset="0"/>
              <a:buChar char="•"/>
            </a:pPr>
            <a:r>
              <a:rPr lang="en-US" sz="2800" spc="229">
                <a:solidFill>
                  <a:srgbClr val="000000"/>
                </a:solidFill>
                <a:latin typeface="Lato"/>
                <a:ea typeface="Lato"/>
                <a:cs typeface="Lato"/>
              </a:rPr>
              <a:t>BERT (</a:t>
            </a:r>
            <a:r>
              <a:rPr lang="en-US" sz="2800" spc="229" err="1">
                <a:solidFill>
                  <a:srgbClr val="000000"/>
                </a:solidFill>
                <a:latin typeface="Lato"/>
                <a:ea typeface="Lato"/>
                <a:cs typeface="Lato"/>
              </a:rPr>
              <a:t>Bidirectionnal</a:t>
            </a:r>
            <a:r>
              <a:rPr lang="en-US" sz="2800" spc="229">
                <a:solidFill>
                  <a:srgbClr val="000000"/>
                </a:solidFill>
                <a:latin typeface="Lato"/>
                <a:ea typeface="Lato"/>
                <a:cs typeface="Lato"/>
              </a:rPr>
              <a:t> Encoder Representations for Transformers) is a “new method of pre-training language representations” developed by Google and released in late 2018.</a:t>
            </a:r>
          </a:p>
          <a:p>
            <a:pPr marL="800100" lvl="1" indent="-342900">
              <a:lnSpc>
                <a:spcPts val="3218"/>
              </a:lnSpc>
              <a:buFont typeface="Arial" panose="020B0604020202020204" pitchFamily="34" charset="0"/>
              <a:buChar char="•"/>
            </a:pPr>
            <a:endParaRPr lang="en-US" sz="2800" spc="229">
              <a:solidFill>
                <a:srgbClr val="000000"/>
              </a:solidFill>
              <a:latin typeface="Lato" panose="020F0502020204030203" pitchFamily="34" charset="0"/>
              <a:ea typeface="Lato" panose="020F0502020204030203" pitchFamily="34" charset="0"/>
              <a:cs typeface="Lato" panose="020F0502020204030203" pitchFamily="34" charset="0"/>
            </a:endParaRPr>
          </a:p>
          <a:p>
            <a:pPr marL="342900" indent="-342900">
              <a:lnSpc>
                <a:spcPts val="3218"/>
              </a:lnSpc>
              <a:buFont typeface="Arial" panose="020B0604020202020204" pitchFamily="34" charset="0"/>
              <a:buChar char="•"/>
            </a:pPr>
            <a:r>
              <a:rPr lang="en-US" sz="2800" spc="229">
                <a:solidFill>
                  <a:srgbClr val="000000"/>
                </a:solidFill>
                <a:latin typeface="Lato"/>
                <a:ea typeface="Lato"/>
                <a:cs typeface="Lato"/>
              </a:rPr>
              <a:t>Website can be made where </a:t>
            </a:r>
            <a:r>
              <a:rPr lang="en-US" sz="2800" b="1" spc="229">
                <a:solidFill>
                  <a:srgbClr val="000000"/>
                </a:solidFill>
                <a:latin typeface="Lato"/>
                <a:ea typeface="Lato"/>
                <a:cs typeface="Lato"/>
              </a:rPr>
              <a:t>you-tuber</a:t>
            </a:r>
            <a:r>
              <a:rPr lang="en-US" sz="2800" spc="229">
                <a:solidFill>
                  <a:srgbClr val="000000"/>
                </a:solidFill>
                <a:latin typeface="Lato"/>
                <a:ea typeface="Lato"/>
                <a:cs typeface="Lato"/>
              </a:rPr>
              <a:t> can monitor the statistics through Dashboards of their videos. The Dashboards will show the predictions of the Trend and Sentiments of the videos.</a:t>
            </a:r>
          </a:p>
          <a:p>
            <a:pPr marL="342900" indent="-342900">
              <a:lnSpc>
                <a:spcPts val="3218"/>
              </a:lnSpc>
              <a:buFont typeface="Arial" panose="020B0604020202020204" pitchFamily="34" charset="0"/>
              <a:buChar char="•"/>
            </a:pPr>
            <a:endParaRPr lang="en-US" sz="2800" spc="229">
              <a:solidFill>
                <a:srgbClr val="000000"/>
              </a:solidFill>
              <a:latin typeface="Lato" panose="020F0502020204030203" pitchFamily="34" charset="0"/>
              <a:ea typeface="Lato" panose="020F0502020204030203" pitchFamily="34" charset="0"/>
              <a:cs typeface="Lato" panose="020F0502020204030203" pitchFamily="34" charset="0"/>
            </a:endParaRPr>
          </a:p>
          <a:p>
            <a:pPr marL="342900" indent="-342900">
              <a:lnSpc>
                <a:spcPts val="3218"/>
              </a:lnSpc>
              <a:buFont typeface="Arial" panose="020B0604020202020204" pitchFamily="34" charset="0"/>
              <a:buChar char="•"/>
            </a:pPr>
            <a:r>
              <a:rPr lang="en-US" sz="2800" b="1" spc="229">
                <a:solidFill>
                  <a:srgbClr val="000000"/>
                </a:solidFill>
                <a:latin typeface="Lato"/>
                <a:ea typeface="Lato"/>
                <a:cs typeface="Lato"/>
              </a:rPr>
              <a:t>Sponsors or the Advertisers </a:t>
            </a:r>
            <a:r>
              <a:rPr lang="en-US" sz="2800" spc="229">
                <a:solidFill>
                  <a:srgbClr val="000000"/>
                </a:solidFill>
                <a:latin typeface="Lato"/>
                <a:ea typeface="Lato"/>
                <a:cs typeface="Lato"/>
              </a:rPr>
              <a:t>of the you-tube channel can take the decisions to sponsor/advertise on specific you-tube channel based on the predictions.</a:t>
            </a:r>
          </a:p>
          <a:p>
            <a:pPr algn="r">
              <a:lnSpc>
                <a:spcPts val="4079"/>
              </a:lnSpc>
            </a:pPr>
            <a:endParaRPr lang="en-US" sz="2000" spc="229">
              <a:solidFill>
                <a:srgbClr val="0000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73342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3336986" y="-9994"/>
            <a:ext cx="14951014" cy="417760"/>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3675766" y="1628297"/>
            <a:ext cx="11718506" cy="691087"/>
          </a:xfrm>
          <a:prstGeom prst="rect">
            <a:avLst/>
          </a:prstGeom>
        </p:spPr>
        <p:txBody>
          <a:bodyPr lIns="0" tIns="0" rIns="0" bIns="0" rtlCol="0" anchor="t">
            <a:spAutoFit/>
          </a:bodyPr>
          <a:lstStyle/>
          <a:p>
            <a:pPr>
              <a:lnSpc>
                <a:spcPts val="5341"/>
              </a:lnSpc>
            </a:pPr>
            <a:r>
              <a:rPr lang="en-US" sz="5050" spc="254">
                <a:solidFill>
                  <a:srgbClr val="2B4A9D"/>
                </a:solidFill>
                <a:latin typeface="Poppins ExtraBold"/>
                <a:cs typeface="Poppins ExtraBold"/>
              </a:rPr>
              <a:t>REFERENCES</a:t>
            </a:r>
            <a:endParaRPr lang="en-US" sz="5087" spc="254">
              <a:solidFill>
                <a:srgbClr val="2B4A9D"/>
              </a:solidFill>
              <a:latin typeface="Poppins ExtraBold"/>
            </a:endParaRPr>
          </a:p>
        </p:txBody>
      </p:sp>
      <p:sp>
        <p:nvSpPr>
          <p:cNvPr id="7" name="TextBox 7"/>
          <p:cNvSpPr txBox="1"/>
          <p:nvPr/>
        </p:nvSpPr>
        <p:spPr>
          <a:xfrm>
            <a:off x="228600" y="8496300"/>
            <a:ext cx="15710302" cy="462050"/>
          </a:xfrm>
          <a:prstGeom prst="rect">
            <a:avLst/>
          </a:prstGeom>
        </p:spPr>
        <p:txBody>
          <a:bodyPr lIns="0" tIns="0" rIns="0" bIns="0" rtlCol="0" anchor="t">
            <a:spAutoFit/>
          </a:bodyPr>
          <a:lstStyle/>
          <a:p>
            <a:pPr algn="r">
              <a:lnSpc>
                <a:spcPts val="4079"/>
              </a:lnSpc>
            </a:pPr>
            <a:endParaRPr lang="en-US" sz="2000" spc="229">
              <a:solidFill>
                <a:srgbClr val="000000"/>
              </a:solidFill>
              <a:ea typeface="Lato Italics"/>
            </a:endParaRPr>
          </a:p>
        </p:txBody>
      </p:sp>
      <p:sp>
        <p:nvSpPr>
          <p:cNvPr id="15" name="TextBox 14">
            <a:extLst>
              <a:ext uri="{FF2B5EF4-FFF2-40B4-BE49-F238E27FC236}">
                <a16:creationId xmlns:a16="http://schemas.microsoft.com/office/drawing/2014/main" id="{43070C85-99C6-8C45-A980-848BB34B7FBC}"/>
              </a:ext>
            </a:extLst>
          </p:cNvPr>
          <p:cNvSpPr txBox="1"/>
          <p:nvPr/>
        </p:nvSpPr>
        <p:spPr>
          <a:xfrm>
            <a:off x="1171518" y="3600419"/>
            <a:ext cx="15247832" cy="465064"/>
          </a:xfrm>
          <a:prstGeom prst="rect">
            <a:avLst/>
          </a:prstGeom>
          <a:noFill/>
        </p:spPr>
        <p:txBody>
          <a:bodyPr wrap="square" lIns="91440" tIns="45720" rIns="91440" bIns="45720" anchor="t">
            <a:spAutoFit/>
          </a:bodyPr>
          <a:lstStyle/>
          <a:p>
            <a:pPr marL="342900" indent="-342900">
              <a:lnSpc>
                <a:spcPts val="3218"/>
              </a:lnSpc>
              <a:buFont typeface="Arial"/>
              <a:buChar char="•"/>
            </a:pPr>
            <a:endParaRPr lang="en-US" sz="2000" spc="229">
              <a:solidFill>
                <a:srgbClr val="000000"/>
              </a:solidFill>
              <a:latin typeface="Lato Italics"/>
              <a:ea typeface="Lato Italics"/>
              <a:cs typeface="Lato Italics"/>
            </a:endParaRPr>
          </a:p>
        </p:txBody>
      </p:sp>
      <p:sp>
        <p:nvSpPr>
          <p:cNvPr id="27" name="TextBox 26">
            <a:extLst>
              <a:ext uri="{FF2B5EF4-FFF2-40B4-BE49-F238E27FC236}">
                <a16:creationId xmlns:a16="http://schemas.microsoft.com/office/drawing/2014/main" id="{E6557DF2-9760-560D-15A3-94D2DB88CD1B}"/>
              </a:ext>
            </a:extLst>
          </p:cNvPr>
          <p:cNvSpPr txBox="1"/>
          <p:nvPr/>
        </p:nvSpPr>
        <p:spPr>
          <a:xfrm>
            <a:off x="2895600" y="2705100"/>
            <a:ext cx="14951017" cy="7583102"/>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Sentimental Analysis using Logistic Regression: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https://www.ijera.com/papers/vol11no7/Ser-2/F1107023640.pdf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YouTube Videos Prediction: Will this video be popular?: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https://cs229.stanford.edu/proj2019aut/data/assignment_308832_raw/26647615.pdf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LSTM, VADER and TF-IDF based Hybrid Sentiment Analysis Model: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https://thesai.org/Downloads/Volume12No7/Paper_30-LSTM_VADER_and_TF_IDF_based_Hybrid_Sentiment.pdf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On the Reusability of Sentiment Analysis Datasets in Applications with Dissimilar Contexts: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https://www.ncbi.nlm.nih.gov/pmc/articles/PMC7256387/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A Comparative Study on TF-IDF Feature Weighting Method and its Analysis using Unstructured Dataset: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https://ceur-ws.org/Vol-2870/paper10.pdf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Real-time Twitter Sentiment Analysis for Moroccan Universities using Machine Learning and Big Data Technologies: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https://online-journals.org/index.php/i-jet/article/view/35959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Social media analytics for YouTube comments: potential and limitations: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https://www.tandfonline.com/doi/abs/10.1080/13645579.2017.1381821?journalCode=tsrm20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How useful are your comments? Analyzing and predicting YouTube comments and comment ratings: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https://www.researchgate.net/publication/221023733_How_useful_are_your_comments_Analyzing_and_predicting_YouTube_comments_and_comment_ratings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kern="100">
                <a:effectLst/>
                <a:latin typeface="Calibri" panose="020F0502020204030204" pitchFamily="34" charset="0"/>
                <a:ea typeface="Calibri" panose="020F0502020204030204" pitchFamily="34" charset="0"/>
                <a:cs typeface="Times New Roman" panose="02020603050405020304" pitchFamily="18" charset="0"/>
              </a:rPr>
              <a:t>Visualizing YouTube’s comment space: online hostility as a networked phenomena: </a:t>
            </a:r>
            <a:r>
              <a:rPr lang="en-US" sz="24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https://journals.sagepub.com/doi/pdf/10.1177/1461444818792393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400" kern="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89061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3336986" y="-9994"/>
            <a:ext cx="14951014" cy="417760"/>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6" name="TextBox 6"/>
          <p:cNvSpPr txBox="1"/>
          <p:nvPr/>
        </p:nvSpPr>
        <p:spPr>
          <a:xfrm>
            <a:off x="3944707" y="5245556"/>
            <a:ext cx="11718506" cy="725199"/>
          </a:xfrm>
          <a:prstGeom prst="rect">
            <a:avLst/>
          </a:prstGeom>
        </p:spPr>
        <p:txBody>
          <a:bodyPr lIns="0" tIns="0" rIns="0" bIns="0" rtlCol="0" anchor="t">
            <a:spAutoFit/>
          </a:bodyPr>
          <a:lstStyle/>
          <a:p>
            <a:pPr>
              <a:lnSpc>
                <a:spcPts val="5341"/>
              </a:lnSpc>
            </a:pPr>
            <a:r>
              <a:rPr lang="en-US" sz="6000" spc="254">
                <a:solidFill>
                  <a:srgbClr val="2B4A9D"/>
                </a:solidFill>
                <a:latin typeface="Poppins ExtraBold"/>
                <a:cs typeface="Poppins ExtraBold"/>
              </a:rPr>
              <a:t>Thank You...</a:t>
            </a:r>
            <a:endParaRPr lang="en-US" sz="6000" spc="254">
              <a:solidFill>
                <a:srgbClr val="2B4A9D"/>
              </a:solidFill>
              <a:latin typeface="Poppins ExtraBold"/>
            </a:endParaRPr>
          </a:p>
        </p:txBody>
      </p:sp>
      <p:sp>
        <p:nvSpPr>
          <p:cNvPr id="7" name="TextBox 7"/>
          <p:cNvSpPr txBox="1"/>
          <p:nvPr/>
        </p:nvSpPr>
        <p:spPr>
          <a:xfrm>
            <a:off x="228600" y="8496300"/>
            <a:ext cx="15710302" cy="462050"/>
          </a:xfrm>
          <a:prstGeom prst="rect">
            <a:avLst/>
          </a:prstGeom>
        </p:spPr>
        <p:txBody>
          <a:bodyPr lIns="0" tIns="0" rIns="0" bIns="0" rtlCol="0" anchor="t">
            <a:spAutoFit/>
          </a:bodyPr>
          <a:lstStyle/>
          <a:p>
            <a:pPr algn="r">
              <a:lnSpc>
                <a:spcPts val="4079"/>
              </a:lnSpc>
            </a:pPr>
            <a:endParaRPr lang="en-US" sz="2000" spc="229">
              <a:solidFill>
                <a:srgbClr val="000000"/>
              </a:solidFill>
              <a:ea typeface="Lato Italics"/>
            </a:endParaRPr>
          </a:p>
        </p:txBody>
      </p:sp>
      <p:sp>
        <p:nvSpPr>
          <p:cNvPr id="15" name="TextBox 14">
            <a:extLst>
              <a:ext uri="{FF2B5EF4-FFF2-40B4-BE49-F238E27FC236}">
                <a16:creationId xmlns:a16="http://schemas.microsoft.com/office/drawing/2014/main" id="{43070C85-99C6-8C45-A980-848BB34B7FBC}"/>
              </a:ext>
            </a:extLst>
          </p:cNvPr>
          <p:cNvSpPr txBox="1"/>
          <p:nvPr/>
        </p:nvSpPr>
        <p:spPr>
          <a:xfrm>
            <a:off x="1171518" y="3600419"/>
            <a:ext cx="15247832" cy="465064"/>
          </a:xfrm>
          <a:prstGeom prst="rect">
            <a:avLst/>
          </a:prstGeom>
          <a:noFill/>
        </p:spPr>
        <p:txBody>
          <a:bodyPr wrap="square" lIns="91440" tIns="45720" rIns="91440" bIns="45720" anchor="t">
            <a:spAutoFit/>
          </a:bodyPr>
          <a:lstStyle/>
          <a:p>
            <a:pPr marL="342900" indent="-342900">
              <a:lnSpc>
                <a:spcPts val="3218"/>
              </a:lnSpc>
              <a:buFont typeface="Arial"/>
              <a:buChar char="•"/>
            </a:pPr>
            <a:endParaRPr lang="en-US" sz="2000" spc="229">
              <a:solidFill>
                <a:srgbClr val="000000"/>
              </a:solidFill>
              <a:latin typeface="Lato Italics"/>
              <a:ea typeface="Lato Italics"/>
              <a:cs typeface="Lato Italics"/>
            </a:endParaRPr>
          </a:p>
        </p:txBody>
      </p:sp>
      <p:sp>
        <p:nvSpPr>
          <p:cNvPr id="16" name="TextBox 7">
            <a:extLst>
              <a:ext uri="{FF2B5EF4-FFF2-40B4-BE49-F238E27FC236}">
                <a16:creationId xmlns:a16="http://schemas.microsoft.com/office/drawing/2014/main" id="{89EA5288-49BB-0337-4B35-41C1B5886D84}"/>
              </a:ext>
            </a:extLst>
          </p:cNvPr>
          <p:cNvSpPr txBox="1"/>
          <p:nvPr/>
        </p:nvSpPr>
        <p:spPr>
          <a:xfrm>
            <a:off x="228600" y="3754117"/>
            <a:ext cx="15710302" cy="882486"/>
          </a:xfrm>
          <a:prstGeom prst="rect">
            <a:avLst/>
          </a:prstGeom>
        </p:spPr>
        <p:txBody>
          <a:bodyPr lIns="0" tIns="0" rIns="0" bIns="0" rtlCol="0" anchor="t">
            <a:spAutoFit/>
          </a:bodyPr>
          <a:lstStyle/>
          <a:p>
            <a:pPr>
              <a:lnSpc>
                <a:spcPts val="3218"/>
              </a:lnSpc>
            </a:pPr>
            <a:endParaRPr lang="en-US" sz="2000" b="1" spc="229">
              <a:solidFill>
                <a:srgbClr val="000000"/>
              </a:solidFill>
              <a:latin typeface="Lato Italics"/>
              <a:ea typeface="Lato Italics"/>
              <a:cs typeface="Lato Italics"/>
            </a:endParaRPr>
          </a:p>
          <a:p>
            <a:pPr algn="r">
              <a:lnSpc>
                <a:spcPts val="4079"/>
              </a:lnSpc>
            </a:pPr>
            <a:endParaRPr lang="en-US" sz="2000" spc="229">
              <a:solidFill>
                <a:srgbClr val="000000"/>
              </a:solidFill>
              <a:ea typeface="Lato Italics"/>
            </a:endParaRPr>
          </a:p>
        </p:txBody>
      </p:sp>
    </p:spTree>
    <p:extLst>
      <p:ext uri="{BB962C8B-B14F-4D97-AF65-F5344CB8AC3E}">
        <p14:creationId xmlns:p14="http://schemas.microsoft.com/office/powerpoint/2010/main" val="165841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41621" y="7544658"/>
            <a:ext cx="4811406" cy="1590675"/>
          </a:xfrm>
          <a:prstGeom prst="rect">
            <a:avLst/>
          </a:prstGeom>
        </p:spPr>
        <p:txBody>
          <a:bodyPr lIns="0" tIns="0" rIns="0" bIns="0" rtlCol="0" anchor="t">
            <a:spAutoFit/>
          </a:bodyPr>
          <a:lstStyle/>
          <a:p>
            <a:pPr marL="647700" lvl="1" indent="-323850">
              <a:lnSpc>
                <a:spcPts val="4200"/>
              </a:lnSpc>
              <a:buFont typeface="Arial"/>
              <a:buChar char="•"/>
            </a:pPr>
            <a:r>
              <a:rPr lang="en-US" sz="3000" spc="300">
                <a:solidFill>
                  <a:srgbClr val="000000"/>
                </a:solidFill>
                <a:latin typeface="Lato"/>
              </a:rPr>
              <a:t>Introduction</a:t>
            </a:r>
            <a:endParaRPr lang="en-US"/>
          </a:p>
          <a:p>
            <a:pPr marL="647700" lvl="1" indent="-323850">
              <a:lnSpc>
                <a:spcPts val="4200"/>
              </a:lnSpc>
              <a:buFont typeface="Arial"/>
              <a:buChar char="•"/>
            </a:pPr>
            <a:r>
              <a:rPr lang="en-US" sz="3000" spc="300">
                <a:solidFill>
                  <a:srgbClr val="000000"/>
                </a:solidFill>
                <a:latin typeface="Lato"/>
              </a:rPr>
              <a:t>Technology Used</a:t>
            </a:r>
            <a:endParaRPr lang="en-US" sz="3000" spc="300">
              <a:solidFill>
                <a:srgbClr val="000000"/>
              </a:solidFill>
              <a:latin typeface="Lato"/>
              <a:ea typeface="Lato"/>
              <a:cs typeface="Lato"/>
            </a:endParaRPr>
          </a:p>
          <a:p>
            <a:pPr marL="647700" lvl="1" indent="-323850">
              <a:lnSpc>
                <a:spcPts val="4200"/>
              </a:lnSpc>
              <a:buFont typeface="Arial"/>
              <a:buChar char="•"/>
            </a:pPr>
            <a:r>
              <a:rPr lang="en-US" sz="3000" spc="300">
                <a:solidFill>
                  <a:srgbClr val="000000"/>
                </a:solidFill>
                <a:latin typeface="Lato"/>
                <a:ea typeface="Lato"/>
                <a:cs typeface="Lato"/>
              </a:rPr>
              <a:t>Project Brief</a:t>
            </a:r>
          </a:p>
        </p:txBody>
      </p:sp>
      <p:sp>
        <p:nvSpPr>
          <p:cNvPr id="3" name="TextBox 3"/>
          <p:cNvSpPr txBox="1"/>
          <p:nvPr/>
        </p:nvSpPr>
        <p:spPr>
          <a:xfrm>
            <a:off x="12065089" y="7568776"/>
            <a:ext cx="4926638" cy="1563120"/>
          </a:xfrm>
          <a:prstGeom prst="rect">
            <a:avLst/>
          </a:prstGeom>
        </p:spPr>
        <p:txBody>
          <a:bodyPr lIns="0" tIns="0" rIns="0" bIns="0" rtlCol="0" anchor="t">
            <a:spAutoFit/>
          </a:bodyPr>
          <a:lstStyle/>
          <a:p>
            <a:pPr marL="647700" lvl="1" indent="-323850">
              <a:lnSpc>
                <a:spcPts val="4200"/>
              </a:lnSpc>
              <a:buFont typeface="Arial"/>
              <a:buChar char="•"/>
            </a:pPr>
            <a:r>
              <a:rPr lang="en-US" sz="3000" spc="300">
                <a:solidFill>
                  <a:srgbClr val="000000"/>
                </a:solidFill>
                <a:latin typeface="Lato"/>
              </a:rPr>
              <a:t>Objectives</a:t>
            </a:r>
            <a:endParaRPr lang="en-US" sz="3000" spc="300">
              <a:latin typeface="Lato"/>
              <a:ea typeface="Lato"/>
              <a:cs typeface="Lato"/>
            </a:endParaRPr>
          </a:p>
          <a:p>
            <a:pPr marL="647700" lvl="1" indent="-323850">
              <a:lnSpc>
                <a:spcPts val="4200"/>
              </a:lnSpc>
              <a:buFont typeface="Arial"/>
              <a:buChar char="•"/>
            </a:pPr>
            <a:r>
              <a:rPr lang="en-US" sz="3000" spc="300">
                <a:solidFill>
                  <a:srgbClr val="000000"/>
                </a:solidFill>
                <a:latin typeface="Lato"/>
              </a:rPr>
              <a:t>Steps Followed</a:t>
            </a:r>
            <a:endParaRPr lang="en-US" sz="3000" spc="300">
              <a:solidFill>
                <a:srgbClr val="000000"/>
              </a:solidFill>
              <a:latin typeface="Lato"/>
              <a:ea typeface="Lato"/>
              <a:cs typeface="Lato"/>
            </a:endParaRPr>
          </a:p>
          <a:p>
            <a:pPr marL="647700" lvl="1" indent="-323850">
              <a:lnSpc>
                <a:spcPts val="4200"/>
              </a:lnSpc>
              <a:buFont typeface="Arial"/>
              <a:buChar char="•"/>
            </a:pPr>
            <a:r>
              <a:rPr lang="en-US" sz="3000" spc="300">
                <a:solidFill>
                  <a:srgbClr val="000000"/>
                </a:solidFill>
                <a:latin typeface="Lato"/>
                <a:ea typeface="Lato"/>
                <a:cs typeface="Lato"/>
              </a:rPr>
              <a:t>Future Scope</a:t>
            </a:r>
          </a:p>
        </p:txBody>
      </p:sp>
      <p:grpSp>
        <p:nvGrpSpPr>
          <p:cNvPr id="5" name="Group 5"/>
          <p:cNvGrpSpPr/>
          <p:nvPr/>
        </p:nvGrpSpPr>
        <p:grpSpPr>
          <a:xfrm>
            <a:off x="0" y="0"/>
            <a:ext cx="18288000" cy="6350625"/>
            <a:chOff x="0" y="0"/>
            <a:chExt cx="6671512" cy="2316725"/>
          </a:xfrm>
        </p:grpSpPr>
        <p:sp>
          <p:nvSpPr>
            <p:cNvPr id="6" name="Freeform 6"/>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grpSp>
        <p:nvGrpSpPr>
          <p:cNvPr id="7" name="Group 7"/>
          <p:cNvGrpSpPr/>
          <p:nvPr/>
        </p:nvGrpSpPr>
        <p:grpSpPr>
          <a:xfrm>
            <a:off x="5510755" y="471606"/>
            <a:ext cx="12308361" cy="5407413"/>
            <a:chOff x="0" y="0"/>
            <a:chExt cx="16411148" cy="7209884"/>
          </a:xfrm>
        </p:grpSpPr>
        <p:pic>
          <p:nvPicPr>
            <p:cNvPr id="8" name="Picture 8"/>
            <p:cNvPicPr>
              <a:picLocks noChangeAspect="1"/>
            </p:cNvPicPr>
            <p:nvPr/>
          </p:nvPicPr>
          <p:blipFill>
            <a:blip r:embed="rId2"/>
            <a:srcRect t="17050" b="17050"/>
            <a:stretch>
              <a:fillRect/>
            </a:stretch>
          </p:blipFill>
          <p:spPr>
            <a:xfrm>
              <a:off x="0" y="0"/>
              <a:ext cx="16411148" cy="7209884"/>
            </a:xfrm>
            <a:prstGeom prst="rect">
              <a:avLst/>
            </a:prstGeom>
          </p:spPr>
        </p:pic>
      </p:grpSp>
      <p:sp>
        <p:nvSpPr>
          <p:cNvPr id="9" name="AutoShape 9"/>
          <p:cNvSpPr/>
          <p:nvPr/>
        </p:nvSpPr>
        <p:spPr>
          <a:xfrm rot="16200000">
            <a:off x="7982319" y="8435657"/>
            <a:ext cx="2209027" cy="0"/>
          </a:xfrm>
          <a:prstGeom prst="line">
            <a:avLst/>
          </a:prstGeom>
          <a:ln w="9525" cap="flat">
            <a:solidFill>
              <a:srgbClr val="2B4A9D"/>
            </a:solidFill>
            <a:prstDash val="solid"/>
            <a:headEnd type="none" w="sm" len="sm"/>
            <a:tailEnd type="none" w="sm" len="sm"/>
          </a:ln>
        </p:spPr>
      </p:sp>
      <p:sp>
        <p:nvSpPr>
          <p:cNvPr id="13" name="TextBox 13"/>
          <p:cNvSpPr txBox="1"/>
          <p:nvPr/>
        </p:nvSpPr>
        <p:spPr>
          <a:xfrm>
            <a:off x="419100" y="2051395"/>
            <a:ext cx="4967830" cy="1695321"/>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ExtraBold Bold"/>
              </a:rPr>
              <a:t>CONTENT INDEX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2190278" y="554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2628620" y="445887"/>
            <a:ext cx="9395227" cy="939522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5400000">
            <a:off x="4980926" y="-2587876"/>
            <a:ext cx="1629197" cy="7951652"/>
            <a:chOff x="0" y="0"/>
            <a:chExt cx="2354580" cy="11492046"/>
          </a:xfrm>
        </p:grpSpPr>
        <p:sp>
          <p:nvSpPr>
            <p:cNvPr id="9" name="Freeform 9"/>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sp>
        <p:nvSpPr>
          <p:cNvPr id="10" name="TextBox 10"/>
          <p:cNvSpPr txBox="1"/>
          <p:nvPr/>
        </p:nvSpPr>
        <p:spPr>
          <a:xfrm>
            <a:off x="1419972" y="878380"/>
            <a:ext cx="8351379"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ExtraBold"/>
              </a:rPr>
              <a:t>TECHNOLOGY USED</a:t>
            </a:r>
          </a:p>
        </p:txBody>
      </p:sp>
      <p:grpSp>
        <p:nvGrpSpPr>
          <p:cNvPr id="11" name="Group 11"/>
          <p:cNvGrpSpPr/>
          <p:nvPr/>
        </p:nvGrpSpPr>
        <p:grpSpPr>
          <a:xfrm rot="-5400000">
            <a:off x="568482" y="2554884"/>
            <a:ext cx="829509" cy="1966473"/>
            <a:chOff x="0" y="0"/>
            <a:chExt cx="2354580" cy="5581882"/>
          </a:xfrm>
        </p:grpSpPr>
        <p:sp>
          <p:nvSpPr>
            <p:cNvPr id="12" name="Freeform 12"/>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3" name="TextBox 13"/>
          <p:cNvSpPr txBox="1"/>
          <p:nvPr/>
        </p:nvSpPr>
        <p:spPr>
          <a:xfrm>
            <a:off x="2428018" y="3242895"/>
            <a:ext cx="7343333" cy="485902"/>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Spark </a:t>
            </a:r>
            <a:r>
              <a:rPr lang="en-US" sz="3000" spc="300" err="1">
                <a:solidFill>
                  <a:srgbClr val="2B4A9D"/>
                </a:solidFill>
                <a:latin typeface="Lato Bold"/>
              </a:rPr>
              <a:t>SQL,Spark</a:t>
            </a:r>
            <a:r>
              <a:rPr lang="en-US" sz="3000" spc="300">
                <a:solidFill>
                  <a:srgbClr val="2B4A9D"/>
                </a:solidFill>
                <a:latin typeface="Lato Bold"/>
              </a:rPr>
              <a:t> ML, </a:t>
            </a:r>
            <a:r>
              <a:rPr lang="en-US" sz="3000" spc="300" err="1">
                <a:solidFill>
                  <a:srgbClr val="2B4A9D"/>
                </a:solidFill>
                <a:latin typeface="Lato Bold"/>
              </a:rPr>
              <a:t>Pyspark</a:t>
            </a:r>
          </a:p>
        </p:txBody>
      </p:sp>
      <p:grpSp>
        <p:nvGrpSpPr>
          <p:cNvPr id="14" name="Group 14"/>
          <p:cNvGrpSpPr/>
          <p:nvPr/>
        </p:nvGrpSpPr>
        <p:grpSpPr>
          <a:xfrm rot="-5400000">
            <a:off x="568482" y="3884156"/>
            <a:ext cx="829509" cy="1966473"/>
            <a:chOff x="0" y="0"/>
            <a:chExt cx="2354580" cy="5581882"/>
          </a:xfrm>
        </p:grpSpPr>
        <p:sp>
          <p:nvSpPr>
            <p:cNvPr id="15" name="Freeform 1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6" name="TextBox 16"/>
          <p:cNvSpPr txBox="1"/>
          <p:nvPr/>
        </p:nvSpPr>
        <p:spPr>
          <a:xfrm>
            <a:off x="2428018" y="4572167"/>
            <a:ext cx="7343333" cy="485902"/>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Google </a:t>
            </a:r>
            <a:r>
              <a:rPr lang="en-US" sz="3000" spc="300" err="1">
                <a:solidFill>
                  <a:srgbClr val="2B4A9D"/>
                </a:solidFill>
                <a:latin typeface="Lato Bold"/>
              </a:rPr>
              <a:t>Colab</a:t>
            </a:r>
            <a:r>
              <a:rPr lang="en-US" sz="3000" spc="300">
                <a:solidFill>
                  <a:srgbClr val="2B4A9D"/>
                </a:solidFill>
                <a:latin typeface="Lato Bold"/>
              </a:rPr>
              <a:t>, </a:t>
            </a:r>
            <a:r>
              <a:rPr lang="en-US" sz="3000" spc="300" err="1">
                <a:solidFill>
                  <a:srgbClr val="2B4A9D"/>
                </a:solidFill>
                <a:latin typeface="Lato Bold"/>
              </a:rPr>
              <a:t>Github</a:t>
            </a:r>
          </a:p>
        </p:txBody>
      </p:sp>
      <p:grpSp>
        <p:nvGrpSpPr>
          <p:cNvPr id="17" name="Group 17"/>
          <p:cNvGrpSpPr/>
          <p:nvPr/>
        </p:nvGrpSpPr>
        <p:grpSpPr>
          <a:xfrm rot="-5400000">
            <a:off x="568482" y="5213428"/>
            <a:ext cx="829509" cy="1966473"/>
            <a:chOff x="0" y="0"/>
            <a:chExt cx="2354580" cy="5581882"/>
          </a:xfrm>
        </p:grpSpPr>
        <p:sp>
          <p:nvSpPr>
            <p:cNvPr id="18" name="Freeform 18"/>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9" name="TextBox 19"/>
          <p:cNvSpPr txBox="1"/>
          <p:nvPr/>
        </p:nvSpPr>
        <p:spPr>
          <a:xfrm>
            <a:off x="2428018" y="5715235"/>
            <a:ext cx="7343333" cy="10572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Python (Pandas, </a:t>
            </a:r>
            <a:r>
              <a:rPr lang="en-US" sz="3000" spc="300" err="1">
                <a:solidFill>
                  <a:srgbClr val="2B4A9D"/>
                </a:solidFill>
                <a:latin typeface="Lato Bold"/>
              </a:rPr>
              <a:t>Plotly</a:t>
            </a:r>
            <a:r>
              <a:rPr lang="en-US" sz="3000" spc="300">
                <a:solidFill>
                  <a:srgbClr val="2B4A9D"/>
                </a:solidFill>
                <a:latin typeface="Lato Bold"/>
              </a:rPr>
              <a:t>, </a:t>
            </a:r>
            <a:r>
              <a:rPr lang="en-US" sz="3000" spc="300" err="1">
                <a:solidFill>
                  <a:srgbClr val="2B4A9D"/>
                </a:solidFill>
                <a:latin typeface="Lato Bold"/>
              </a:rPr>
              <a:t>sklearn</a:t>
            </a:r>
            <a:r>
              <a:rPr lang="en-US" sz="3000" spc="300">
                <a:solidFill>
                  <a:srgbClr val="2B4A9D"/>
                </a:solidFill>
                <a:latin typeface="Lato Bold"/>
              </a:rPr>
              <a:t>, matplotlib, seaborn)</a:t>
            </a:r>
          </a:p>
        </p:txBody>
      </p:sp>
      <p:grpSp>
        <p:nvGrpSpPr>
          <p:cNvPr id="20" name="Group 20"/>
          <p:cNvGrpSpPr/>
          <p:nvPr/>
        </p:nvGrpSpPr>
        <p:grpSpPr>
          <a:xfrm rot="-5400000">
            <a:off x="568482" y="6542700"/>
            <a:ext cx="829509" cy="1966473"/>
            <a:chOff x="0" y="0"/>
            <a:chExt cx="2354580" cy="5581882"/>
          </a:xfrm>
        </p:grpSpPr>
        <p:sp>
          <p:nvSpPr>
            <p:cNvPr id="21" name="Freeform 21"/>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2" name="TextBox 22"/>
          <p:cNvSpPr txBox="1"/>
          <p:nvPr/>
        </p:nvSpPr>
        <p:spPr>
          <a:xfrm>
            <a:off x="2428018" y="7459262"/>
            <a:ext cx="7343333" cy="485902"/>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NLP(</a:t>
            </a:r>
            <a:r>
              <a:rPr lang="en-US" sz="3000" spc="300" err="1">
                <a:solidFill>
                  <a:srgbClr val="2B4A9D"/>
                </a:solidFill>
                <a:latin typeface="Lato Bold"/>
              </a:rPr>
              <a:t>nltk,TextBlob</a:t>
            </a:r>
            <a:r>
              <a:rPr lang="en-US" sz="3000" spc="300">
                <a:solidFill>
                  <a:srgbClr val="2B4A9D"/>
                </a:solidFill>
                <a:latin typeface="Lato Bold"/>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TextBox 10"/>
          <p:cNvSpPr txBox="1"/>
          <p:nvPr/>
        </p:nvSpPr>
        <p:spPr>
          <a:xfrm>
            <a:off x="1028700" y="379830"/>
            <a:ext cx="9135755" cy="895354"/>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ExtraBold"/>
              </a:rPr>
              <a:t>PROJECT BRIEF</a:t>
            </a:r>
          </a:p>
        </p:txBody>
      </p:sp>
      <p:sp>
        <p:nvSpPr>
          <p:cNvPr id="11" name="TextBox 11"/>
          <p:cNvSpPr txBox="1"/>
          <p:nvPr/>
        </p:nvSpPr>
        <p:spPr>
          <a:xfrm>
            <a:off x="274363" y="1828049"/>
            <a:ext cx="10644429" cy="7487819"/>
          </a:xfrm>
          <a:prstGeom prst="rect">
            <a:avLst/>
          </a:prstGeom>
        </p:spPr>
        <p:txBody>
          <a:bodyPr lIns="0" tIns="0" rIns="0" bIns="0" rtlCol="0" anchor="t">
            <a:spAutoFit/>
          </a:bodyPr>
          <a:lstStyle/>
          <a:p>
            <a:pPr>
              <a:lnSpc>
                <a:spcPts val="4199"/>
              </a:lnSpc>
            </a:pPr>
            <a:r>
              <a:rPr lang="en-US" sz="2950" spc="299">
                <a:solidFill>
                  <a:srgbClr val="000000"/>
                </a:solidFill>
                <a:latin typeface="Lato"/>
              </a:rPr>
              <a:t>In this project,</a:t>
            </a:r>
          </a:p>
          <a:p>
            <a:pPr>
              <a:lnSpc>
                <a:spcPts val="4199"/>
              </a:lnSpc>
            </a:pPr>
            <a:endParaRPr lang="en-US" sz="2999" spc="299">
              <a:solidFill>
                <a:srgbClr val="000000"/>
              </a:solidFill>
              <a:latin typeface="Lato"/>
            </a:endParaRPr>
          </a:p>
          <a:p>
            <a:pPr>
              <a:lnSpc>
                <a:spcPts val="4199"/>
              </a:lnSpc>
            </a:pPr>
            <a:r>
              <a:rPr lang="en-US" sz="2950" spc="299">
                <a:solidFill>
                  <a:srgbClr val="000000"/>
                </a:solidFill>
                <a:latin typeface="Lato"/>
              </a:rPr>
              <a:t>We are trying to examine the relationships and importance of interactive features on YouTube like views, likes, dislikes, comment counts that affect the trendiness of a video.</a:t>
            </a:r>
            <a:endParaRPr lang="en-US" sz="2950" spc="299">
              <a:solidFill>
                <a:srgbClr val="000000"/>
              </a:solidFill>
              <a:latin typeface="Lato"/>
              <a:ea typeface="Lato"/>
              <a:cs typeface="Lato"/>
            </a:endParaRPr>
          </a:p>
          <a:p>
            <a:pPr>
              <a:lnSpc>
                <a:spcPts val="4199"/>
              </a:lnSpc>
            </a:pPr>
            <a:endParaRPr lang="en-US" sz="2999" spc="299">
              <a:solidFill>
                <a:srgbClr val="000000"/>
              </a:solidFill>
              <a:latin typeface="Lato"/>
            </a:endParaRPr>
          </a:p>
          <a:p>
            <a:pPr marL="647065" lvl="1" indent="-323215">
              <a:lnSpc>
                <a:spcPts val="4199"/>
              </a:lnSpc>
              <a:buFont typeface="Arial"/>
              <a:buChar char="•"/>
            </a:pPr>
            <a:r>
              <a:rPr lang="en-US" sz="2950" spc="299">
                <a:solidFill>
                  <a:srgbClr val="000000"/>
                </a:solidFill>
                <a:latin typeface="Lato"/>
              </a:rPr>
              <a:t>Performed Sentiment Analysis on the Comments</a:t>
            </a:r>
            <a:endParaRPr lang="en-US" sz="2950" spc="299">
              <a:solidFill>
                <a:srgbClr val="000000"/>
              </a:solidFill>
              <a:latin typeface="Lato"/>
              <a:ea typeface="Lato"/>
              <a:cs typeface="Lato"/>
            </a:endParaRPr>
          </a:p>
          <a:p>
            <a:pPr marL="647065" lvl="1" indent="-323215">
              <a:lnSpc>
                <a:spcPts val="4199"/>
              </a:lnSpc>
              <a:buFont typeface="Arial"/>
              <a:buChar char="•"/>
            </a:pPr>
            <a:r>
              <a:rPr lang="en-US" sz="2950" spc="299">
                <a:solidFill>
                  <a:srgbClr val="000000"/>
                </a:solidFill>
                <a:latin typeface="Lato"/>
              </a:rPr>
              <a:t>Prediction of Trending period of </a:t>
            </a:r>
            <a:r>
              <a:rPr lang="en-US" sz="2950" spc="299" err="1">
                <a:solidFill>
                  <a:srgbClr val="000000"/>
                </a:solidFill>
                <a:latin typeface="Lato"/>
              </a:rPr>
              <a:t>Youtube</a:t>
            </a:r>
            <a:r>
              <a:rPr lang="en-US" sz="2950" spc="299">
                <a:solidFill>
                  <a:srgbClr val="000000"/>
                </a:solidFill>
                <a:latin typeface="Lato"/>
              </a:rPr>
              <a:t> videos using Random Forest </a:t>
            </a:r>
            <a:endParaRPr lang="en-US" sz="2950" spc="299">
              <a:solidFill>
                <a:srgbClr val="000000"/>
              </a:solidFill>
              <a:latin typeface="Lato"/>
              <a:ea typeface="Lato"/>
              <a:cs typeface="Lato"/>
            </a:endParaRPr>
          </a:p>
          <a:p>
            <a:pPr marL="647065" lvl="1" indent="-323215">
              <a:lnSpc>
                <a:spcPts val="4199"/>
              </a:lnSpc>
              <a:buFont typeface="Arial"/>
              <a:buChar char="•"/>
            </a:pPr>
            <a:r>
              <a:rPr lang="en-US" sz="2950" spc="299">
                <a:solidFill>
                  <a:srgbClr val="000000"/>
                </a:solidFill>
                <a:latin typeface="Lato"/>
              </a:rPr>
              <a:t>Prediction of sentiments using Logistic Regression</a:t>
            </a:r>
            <a:endParaRPr lang="en-US" sz="2950" spc="299">
              <a:solidFill>
                <a:srgbClr val="000000"/>
              </a:solidFill>
              <a:latin typeface="Lato"/>
              <a:ea typeface="Lato"/>
              <a:cs typeface="Lato"/>
            </a:endParaRPr>
          </a:p>
          <a:p>
            <a:pPr marL="647065" lvl="1" indent="-323215">
              <a:lnSpc>
                <a:spcPts val="4199"/>
              </a:lnSpc>
              <a:buFont typeface="Arial"/>
              <a:buChar char="•"/>
            </a:pPr>
            <a:r>
              <a:rPr lang="en-US" sz="2950" spc="299">
                <a:solidFill>
                  <a:srgbClr val="000000"/>
                </a:solidFill>
                <a:latin typeface="Lato"/>
              </a:rPr>
              <a:t>Emoji Analysis from </a:t>
            </a:r>
            <a:r>
              <a:rPr lang="en-US" sz="2950" spc="299" err="1">
                <a:solidFill>
                  <a:srgbClr val="000000"/>
                </a:solidFill>
                <a:latin typeface="Lato"/>
              </a:rPr>
              <a:t>Youtube</a:t>
            </a:r>
            <a:r>
              <a:rPr lang="en-US" sz="2950" spc="299">
                <a:solidFill>
                  <a:srgbClr val="000000"/>
                </a:solidFill>
                <a:latin typeface="Lato"/>
              </a:rPr>
              <a:t> video Comments</a:t>
            </a:r>
            <a:endParaRPr lang="en-US" sz="2950" spc="299">
              <a:solidFill>
                <a:srgbClr val="000000"/>
              </a:solidFill>
              <a:latin typeface="Lato"/>
              <a:ea typeface="Lato"/>
              <a:cs typeface="Lato"/>
            </a:endParaRPr>
          </a:p>
          <a:p>
            <a:pPr>
              <a:lnSpc>
                <a:spcPts val="4199"/>
              </a:lnSpc>
            </a:pPr>
            <a:endParaRPr lang="en-US" sz="2999" spc="299">
              <a:solidFill>
                <a:srgbClr val="000000"/>
              </a:solidFill>
              <a:latin typeface="Lato"/>
            </a:endParaRPr>
          </a:p>
        </p:txBody>
      </p:sp>
      <p:grpSp>
        <p:nvGrpSpPr>
          <p:cNvPr id="12" name="Group 12"/>
          <p:cNvGrpSpPr/>
          <p:nvPr/>
        </p:nvGrpSpPr>
        <p:grpSpPr>
          <a:xfrm rot="5400000">
            <a:off x="-1309" y="1309"/>
            <a:ext cx="1635964" cy="1633346"/>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1580822" y="-464499"/>
            <a:ext cx="3090723" cy="3090723"/>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4" name="Group 4"/>
          <p:cNvGrpSpPr/>
          <p:nvPr/>
        </p:nvGrpSpPr>
        <p:grpSpPr>
          <a:xfrm rot="-2700000">
            <a:off x="-1412966" y="-296643"/>
            <a:ext cx="2755011" cy="27550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8100000">
            <a:off x="16778099" y="-464499"/>
            <a:ext cx="3090723" cy="309072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8" name="Group 8"/>
          <p:cNvGrpSpPr/>
          <p:nvPr/>
        </p:nvGrpSpPr>
        <p:grpSpPr>
          <a:xfrm rot="-2700000">
            <a:off x="16945955" y="-296643"/>
            <a:ext cx="2755011" cy="275501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0" name="Group 10"/>
          <p:cNvGrpSpPr/>
          <p:nvPr/>
        </p:nvGrpSpPr>
        <p:grpSpPr>
          <a:xfrm>
            <a:off x="9241338" y="2243991"/>
            <a:ext cx="8801100" cy="8043009"/>
            <a:chOff x="0" y="0"/>
            <a:chExt cx="3210665" cy="2934112"/>
          </a:xfrm>
        </p:grpSpPr>
        <p:sp>
          <p:nvSpPr>
            <p:cNvPr id="11" name="Freeform 11"/>
            <p:cNvSpPr/>
            <p:nvPr/>
          </p:nvSpPr>
          <p:spPr>
            <a:xfrm>
              <a:off x="0" y="0"/>
              <a:ext cx="3210665" cy="2934112"/>
            </a:xfrm>
            <a:custGeom>
              <a:avLst/>
              <a:gdLst/>
              <a:ahLst/>
              <a:cxnLst/>
              <a:rect l="l" t="t" r="r" b="b"/>
              <a:pathLst>
                <a:path w="3210665" h="2934112">
                  <a:moveTo>
                    <a:pt x="0" y="0"/>
                  </a:moveTo>
                  <a:lnTo>
                    <a:pt x="3210665" y="0"/>
                  </a:lnTo>
                  <a:lnTo>
                    <a:pt x="3210665" y="2934112"/>
                  </a:lnTo>
                  <a:lnTo>
                    <a:pt x="0" y="2934112"/>
                  </a:lnTo>
                  <a:close/>
                </a:path>
              </a:pathLst>
            </a:custGeom>
            <a:solidFill>
              <a:srgbClr val="2B4A9D"/>
            </a:solidFill>
          </p:spPr>
        </p:sp>
      </p:grpSp>
      <p:grpSp>
        <p:nvGrpSpPr>
          <p:cNvPr id="12" name="Group 12"/>
          <p:cNvGrpSpPr/>
          <p:nvPr/>
        </p:nvGrpSpPr>
        <p:grpSpPr>
          <a:xfrm>
            <a:off x="156989" y="2243991"/>
            <a:ext cx="8801100" cy="8043009"/>
            <a:chOff x="0" y="0"/>
            <a:chExt cx="3210665" cy="2934112"/>
          </a:xfrm>
        </p:grpSpPr>
        <p:sp>
          <p:nvSpPr>
            <p:cNvPr id="13" name="Freeform 13"/>
            <p:cNvSpPr/>
            <p:nvPr/>
          </p:nvSpPr>
          <p:spPr>
            <a:xfrm>
              <a:off x="0" y="0"/>
              <a:ext cx="3210665" cy="2934112"/>
            </a:xfrm>
            <a:custGeom>
              <a:avLst/>
              <a:gdLst/>
              <a:ahLst/>
              <a:cxnLst/>
              <a:rect l="l" t="t" r="r" b="b"/>
              <a:pathLst>
                <a:path w="3210665" h="2934112">
                  <a:moveTo>
                    <a:pt x="0" y="0"/>
                  </a:moveTo>
                  <a:lnTo>
                    <a:pt x="3210665" y="0"/>
                  </a:lnTo>
                  <a:lnTo>
                    <a:pt x="3210665" y="2934112"/>
                  </a:lnTo>
                  <a:lnTo>
                    <a:pt x="0" y="2934112"/>
                  </a:lnTo>
                  <a:close/>
                </a:path>
              </a:pathLst>
            </a:custGeom>
            <a:solidFill>
              <a:srgbClr val="2B4A9D"/>
            </a:solidFill>
          </p:spPr>
        </p:sp>
      </p:grpSp>
      <p:sp>
        <p:nvSpPr>
          <p:cNvPr id="14" name="TextBox 14"/>
          <p:cNvSpPr txBox="1"/>
          <p:nvPr/>
        </p:nvSpPr>
        <p:spPr>
          <a:xfrm>
            <a:off x="1294586" y="875559"/>
            <a:ext cx="15327005" cy="895354"/>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ExtraBold"/>
              </a:rPr>
              <a:t>OBJECTIVES</a:t>
            </a:r>
          </a:p>
        </p:txBody>
      </p:sp>
      <p:sp>
        <p:nvSpPr>
          <p:cNvPr id="15" name="TextBox 15"/>
          <p:cNvSpPr txBox="1"/>
          <p:nvPr/>
        </p:nvSpPr>
        <p:spPr>
          <a:xfrm>
            <a:off x="9241338" y="2788907"/>
            <a:ext cx="8801100" cy="5743641"/>
          </a:xfrm>
          <a:prstGeom prst="rect">
            <a:avLst/>
          </a:prstGeom>
        </p:spPr>
        <p:txBody>
          <a:bodyPr lIns="0" tIns="0" rIns="0" bIns="0" rtlCol="0" anchor="t">
            <a:spAutoFit/>
          </a:bodyPr>
          <a:lstStyle/>
          <a:p>
            <a:pPr marL="647137" lvl="1" indent="-323568">
              <a:lnSpc>
                <a:spcPts val="4196"/>
              </a:lnSpc>
              <a:buFont typeface="Arial"/>
              <a:buChar char="•"/>
            </a:pPr>
            <a:r>
              <a:rPr lang="en-US" sz="2997" spc="299">
                <a:solidFill>
                  <a:srgbClr val="FFFFFF"/>
                </a:solidFill>
                <a:latin typeface="Lato"/>
              </a:rPr>
              <a:t>Understanding the statistics of the Emojis in comments.</a:t>
            </a:r>
          </a:p>
          <a:p>
            <a:pPr>
              <a:lnSpc>
                <a:spcPts val="4196"/>
              </a:lnSpc>
            </a:pPr>
            <a:endParaRPr lang="en-US" sz="2997" spc="299">
              <a:solidFill>
                <a:srgbClr val="FFFFFF"/>
              </a:solidFill>
              <a:latin typeface="Lato"/>
            </a:endParaRPr>
          </a:p>
          <a:p>
            <a:pPr marL="647137" lvl="1" indent="-323568">
              <a:lnSpc>
                <a:spcPts val="4196"/>
              </a:lnSpc>
              <a:buFont typeface="Arial"/>
              <a:buChar char="•"/>
            </a:pPr>
            <a:r>
              <a:rPr lang="en-US" sz="2997" spc="299">
                <a:solidFill>
                  <a:srgbClr val="FFFFFF"/>
                </a:solidFill>
                <a:latin typeface="Lato"/>
              </a:rPr>
              <a:t>Predicted the comment sentiments using logistic regression.</a:t>
            </a:r>
          </a:p>
          <a:p>
            <a:pPr>
              <a:lnSpc>
                <a:spcPts val="4196"/>
              </a:lnSpc>
            </a:pPr>
            <a:endParaRPr lang="en-US" sz="2997" spc="299">
              <a:solidFill>
                <a:srgbClr val="FFFFFF"/>
              </a:solidFill>
              <a:latin typeface="Lato"/>
            </a:endParaRPr>
          </a:p>
          <a:p>
            <a:pPr marL="647137" lvl="1" indent="-323568">
              <a:lnSpc>
                <a:spcPts val="4196"/>
              </a:lnSpc>
              <a:buFont typeface="Arial"/>
              <a:buChar char="•"/>
            </a:pPr>
            <a:r>
              <a:rPr lang="en-US" sz="2997" spc="299">
                <a:solidFill>
                  <a:srgbClr val="FFFFFF"/>
                </a:solidFill>
                <a:latin typeface="Lato"/>
              </a:rPr>
              <a:t>Predicting the duration of the trend or the time it will take for the video to become popular</a:t>
            </a:r>
          </a:p>
          <a:p>
            <a:pPr>
              <a:lnSpc>
                <a:spcPts val="4196"/>
              </a:lnSpc>
            </a:pPr>
            <a:endParaRPr lang="en-US" sz="2997" spc="299">
              <a:solidFill>
                <a:srgbClr val="FFFFFF"/>
              </a:solidFill>
              <a:latin typeface="Lato"/>
            </a:endParaRPr>
          </a:p>
          <a:p>
            <a:pPr>
              <a:lnSpc>
                <a:spcPts val="4196"/>
              </a:lnSpc>
            </a:pPr>
            <a:endParaRPr lang="en-US" sz="2997" spc="299">
              <a:solidFill>
                <a:srgbClr val="FFFFFF"/>
              </a:solidFill>
              <a:latin typeface="Lato"/>
            </a:endParaRPr>
          </a:p>
        </p:txBody>
      </p:sp>
      <p:sp>
        <p:nvSpPr>
          <p:cNvPr id="16" name="TextBox 16"/>
          <p:cNvSpPr txBox="1"/>
          <p:nvPr/>
        </p:nvSpPr>
        <p:spPr>
          <a:xfrm>
            <a:off x="354113" y="2647718"/>
            <a:ext cx="8406852" cy="7458075"/>
          </a:xfrm>
          <a:prstGeom prst="rect">
            <a:avLst/>
          </a:prstGeom>
        </p:spPr>
        <p:txBody>
          <a:bodyPr lIns="0" tIns="0" rIns="0" bIns="0" rtlCol="0" anchor="t">
            <a:spAutoFit/>
          </a:bodyPr>
          <a:lstStyle/>
          <a:p>
            <a:pPr marL="647700" lvl="1" indent="-323850">
              <a:lnSpc>
                <a:spcPts val="4200"/>
              </a:lnSpc>
              <a:buFont typeface="Arial"/>
              <a:buChar char="•"/>
            </a:pPr>
            <a:r>
              <a:rPr lang="en-US" sz="3000" spc="300">
                <a:solidFill>
                  <a:srgbClr val="FFFFFF"/>
                </a:solidFill>
                <a:latin typeface="Lato"/>
              </a:rPr>
              <a:t>Find out the factors affecting the sentiments of YouTube comments and the trend and performed visualization on it</a:t>
            </a:r>
            <a:endParaRPr lang="en-US"/>
          </a:p>
          <a:p>
            <a:pPr>
              <a:lnSpc>
                <a:spcPts val="4200"/>
              </a:lnSpc>
            </a:pPr>
            <a:endParaRPr lang="en-US" sz="3000" spc="300">
              <a:solidFill>
                <a:srgbClr val="FFFFFF"/>
              </a:solidFill>
              <a:latin typeface="Lato"/>
            </a:endParaRPr>
          </a:p>
          <a:p>
            <a:pPr marL="647700" lvl="1" indent="-323850">
              <a:lnSpc>
                <a:spcPts val="4200"/>
              </a:lnSpc>
              <a:buFont typeface="Arial"/>
              <a:buChar char="•"/>
            </a:pPr>
            <a:r>
              <a:rPr lang="en-US" sz="3000" spc="300">
                <a:solidFill>
                  <a:srgbClr val="FFFFFF"/>
                </a:solidFill>
                <a:latin typeface="Lato"/>
              </a:rPr>
              <a:t>Analyze the connection between sentiments and the trend of the video.</a:t>
            </a:r>
            <a:endParaRPr lang="en-US" sz="3000" spc="300">
              <a:solidFill>
                <a:srgbClr val="FFFFFF"/>
              </a:solidFill>
              <a:latin typeface="Lato"/>
              <a:ea typeface="Lato"/>
              <a:cs typeface="Lato"/>
            </a:endParaRPr>
          </a:p>
          <a:p>
            <a:pPr>
              <a:lnSpc>
                <a:spcPts val="4200"/>
              </a:lnSpc>
            </a:pPr>
            <a:endParaRPr lang="en-US" sz="3000" spc="300">
              <a:solidFill>
                <a:srgbClr val="FFFFFF"/>
              </a:solidFill>
              <a:latin typeface="Lato"/>
            </a:endParaRPr>
          </a:p>
          <a:p>
            <a:pPr marL="647700" lvl="1" indent="-323850">
              <a:lnSpc>
                <a:spcPts val="4200"/>
              </a:lnSpc>
              <a:buFont typeface="Arial"/>
              <a:buChar char="•"/>
            </a:pPr>
            <a:r>
              <a:rPr lang="en-US" sz="3000" spc="300">
                <a:solidFill>
                  <a:srgbClr val="FFFFFF"/>
                </a:solidFill>
                <a:latin typeface="Lato"/>
              </a:rPr>
              <a:t>To perform Sentiment analysis on comments received on a YouTube Video.</a:t>
            </a:r>
            <a:endParaRPr lang="en-US" sz="3000" spc="300">
              <a:solidFill>
                <a:srgbClr val="FFFFFF"/>
              </a:solidFill>
              <a:latin typeface="Lato"/>
              <a:ea typeface="Lato"/>
              <a:cs typeface="Lato"/>
            </a:endParaRPr>
          </a:p>
          <a:p>
            <a:pPr>
              <a:lnSpc>
                <a:spcPts val="4200"/>
              </a:lnSpc>
            </a:pPr>
            <a:endParaRPr lang="en-US" sz="3000" spc="300">
              <a:solidFill>
                <a:srgbClr val="FFFFFF"/>
              </a:solidFill>
              <a:latin typeface="Lato"/>
            </a:endParaRPr>
          </a:p>
          <a:p>
            <a:pPr>
              <a:lnSpc>
                <a:spcPts val="4200"/>
              </a:lnSpc>
            </a:pPr>
            <a:endParaRPr lang="en-US" sz="3000" spc="300">
              <a:solidFill>
                <a:srgbClr val="FFFFFF"/>
              </a:solidFill>
              <a:latin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a:grpSpLocks noChangeAspect="1"/>
          </p:cNvGrpSpPr>
          <p:nvPr/>
        </p:nvGrpSpPr>
        <p:grpSpPr>
          <a:xfrm>
            <a:off x="13374322" y="882525"/>
            <a:ext cx="3963020" cy="527624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5" name="Group 15"/>
          <p:cNvGrpSpPr>
            <a:grpSpLocks noChangeAspect="1"/>
          </p:cNvGrpSpPr>
          <p:nvPr/>
        </p:nvGrpSpPr>
        <p:grpSpPr>
          <a:xfrm>
            <a:off x="14324980" y="3210557"/>
            <a:ext cx="3963020" cy="527624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5671" r="-44910"/>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8" name="Group 18"/>
          <p:cNvGrpSpPr/>
          <p:nvPr/>
        </p:nvGrpSpPr>
        <p:grpSpPr>
          <a:xfrm rot="-5400000">
            <a:off x="5445705" y="-3052654"/>
            <a:ext cx="1629197" cy="8881209"/>
            <a:chOff x="0" y="0"/>
            <a:chExt cx="2354580" cy="12835479"/>
          </a:xfrm>
        </p:grpSpPr>
        <p:sp>
          <p:nvSpPr>
            <p:cNvPr id="19" name="Freeform 19"/>
            <p:cNvSpPr/>
            <p:nvPr/>
          </p:nvSpPr>
          <p:spPr>
            <a:xfrm>
              <a:off x="0" y="0"/>
              <a:ext cx="2353310" cy="12835479"/>
            </a:xfrm>
            <a:custGeom>
              <a:avLst/>
              <a:gdLst/>
              <a:ahLst/>
              <a:cxnLst/>
              <a:rect l="l" t="t" r="r" b="b"/>
              <a:pathLst>
                <a:path w="2353310" h="12835479">
                  <a:moveTo>
                    <a:pt x="784860" y="12768169"/>
                  </a:moveTo>
                  <a:cubicBezTo>
                    <a:pt x="905510" y="12808809"/>
                    <a:pt x="1042670" y="12835479"/>
                    <a:pt x="1177290" y="12835479"/>
                  </a:cubicBezTo>
                  <a:cubicBezTo>
                    <a:pt x="1311910" y="12835479"/>
                    <a:pt x="1441450" y="12812619"/>
                    <a:pt x="1560830" y="12771979"/>
                  </a:cubicBezTo>
                  <a:cubicBezTo>
                    <a:pt x="1563370" y="12770709"/>
                    <a:pt x="1565910" y="12770709"/>
                    <a:pt x="1568450" y="12769438"/>
                  </a:cubicBezTo>
                  <a:cubicBezTo>
                    <a:pt x="2016760" y="12606879"/>
                    <a:pt x="2346960" y="12177619"/>
                    <a:pt x="2353310" y="11645303"/>
                  </a:cubicBezTo>
                  <a:lnTo>
                    <a:pt x="2353310" y="0"/>
                  </a:lnTo>
                  <a:lnTo>
                    <a:pt x="0" y="0"/>
                  </a:lnTo>
                  <a:lnTo>
                    <a:pt x="0" y="11636366"/>
                  </a:lnTo>
                  <a:cubicBezTo>
                    <a:pt x="6350" y="12180159"/>
                    <a:pt x="331470" y="12609419"/>
                    <a:pt x="784860" y="12768169"/>
                  </a:cubicBezTo>
                  <a:close/>
                </a:path>
              </a:pathLst>
            </a:custGeom>
            <a:solidFill>
              <a:srgbClr val="2B4A9D"/>
            </a:solidFill>
          </p:spPr>
        </p:sp>
      </p:grpSp>
      <p:sp>
        <p:nvSpPr>
          <p:cNvPr id="20" name="TextBox 20"/>
          <p:cNvSpPr txBox="1"/>
          <p:nvPr/>
        </p:nvSpPr>
        <p:spPr>
          <a:xfrm>
            <a:off x="1966473" y="3191507"/>
            <a:ext cx="11274499" cy="6594914"/>
          </a:xfrm>
          <a:prstGeom prst="rect">
            <a:avLst/>
          </a:prstGeom>
        </p:spPr>
        <p:txBody>
          <a:bodyPr lIns="0" tIns="0" rIns="0" bIns="0" rtlCol="0" anchor="t">
            <a:spAutoFit/>
          </a:bodyPr>
          <a:lstStyle/>
          <a:p>
            <a:pPr>
              <a:lnSpc>
                <a:spcPts val="3995"/>
              </a:lnSpc>
            </a:pPr>
            <a:r>
              <a:rPr lang="en-US" sz="3196" spc="319">
                <a:solidFill>
                  <a:srgbClr val="000000"/>
                </a:solidFill>
                <a:latin typeface="Lato Italics"/>
              </a:rPr>
              <a:t>Why sentiment analysis: </a:t>
            </a:r>
          </a:p>
          <a:p>
            <a:pPr>
              <a:lnSpc>
                <a:spcPts val="3995"/>
              </a:lnSpc>
            </a:pPr>
            <a:endParaRPr lang="en-US" sz="3196" spc="319">
              <a:solidFill>
                <a:srgbClr val="000000"/>
              </a:solidFill>
              <a:latin typeface="Lato Italics"/>
            </a:endParaRPr>
          </a:p>
          <a:p>
            <a:pPr>
              <a:lnSpc>
                <a:spcPts val="3995"/>
              </a:lnSpc>
            </a:pPr>
            <a:r>
              <a:rPr lang="en-US" sz="3196" spc="319">
                <a:solidFill>
                  <a:srgbClr val="000000"/>
                </a:solidFill>
                <a:latin typeface="Lato Italics"/>
              </a:rPr>
              <a:t>YouTube analysis will allow a user to analyze data about their target audience, their posts, and their channel's performance overall. Using these engagement metrics a user can create a content strategy that will encourage channel growth.</a:t>
            </a:r>
          </a:p>
          <a:p>
            <a:pPr>
              <a:lnSpc>
                <a:spcPts val="3995"/>
              </a:lnSpc>
            </a:pPr>
            <a:endParaRPr lang="en-US" sz="3196" spc="319">
              <a:solidFill>
                <a:srgbClr val="000000"/>
              </a:solidFill>
              <a:latin typeface="Lato Italics"/>
            </a:endParaRPr>
          </a:p>
          <a:p>
            <a:pPr>
              <a:lnSpc>
                <a:spcPts val="3995"/>
              </a:lnSpc>
            </a:pPr>
            <a:r>
              <a:rPr lang="en-US" sz="3196" spc="319">
                <a:solidFill>
                  <a:srgbClr val="000000"/>
                </a:solidFill>
                <a:latin typeface="Lato Italics"/>
              </a:rPr>
              <a:t>Comments: With the help of this sentiment analysis of comments, the user can get to know about the community acceptance of its channel/video based on that one can maintain the content quality.</a:t>
            </a:r>
          </a:p>
          <a:p>
            <a:pPr>
              <a:lnSpc>
                <a:spcPts val="3995"/>
              </a:lnSpc>
            </a:pPr>
            <a:endParaRPr lang="en-US" sz="3196" spc="319">
              <a:solidFill>
                <a:srgbClr val="000000"/>
              </a:solidFill>
              <a:latin typeface="Lato Italics"/>
            </a:endParaRPr>
          </a:p>
        </p:txBody>
      </p:sp>
      <p:sp>
        <p:nvSpPr>
          <p:cNvPr id="21" name="TextBox 21"/>
          <p:cNvSpPr txBox="1"/>
          <p:nvPr/>
        </p:nvSpPr>
        <p:spPr>
          <a:xfrm>
            <a:off x="1603020" y="1057275"/>
            <a:ext cx="7597887" cy="896772"/>
          </a:xfrm>
          <a:prstGeom prst="rect">
            <a:avLst/>
          </a:prstGeom>
        </p:spPr>
        <p:txBody>
          <a:bodyPr lIns="0" tIns="0" rIns="0" bIns="0" rtlCol="0" anchor="t">
            <a:spAutoFit/>
          </a:bodyPr>
          <a:lstStyle/>
          <a:p>
            <a:pPr algn="ctr">
              <a:lnSpc>
                <a:spcPts val="6378"/>
              </a:lnSpc>
            </a:pPr>
            <a:r>
              <a:rPr lang="en-US" sz="6074" spc="303">
                <a:solidFill>
                  <a:srgbClr val="FFFFFF"/>
                </a:solidFill>
                <a:latin typeface="Poppins ExtraBold"/>
              </a:rPr>
              <a:t>OBJ. CONTINUED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1663" y="351184"/>
            <a:ext cx="17973937" cy="95167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a:off x="11690399" y="336176"/>
            <a:ext cx="6597601" cy="9950823"/>
            <a:chOff x="0" y="0"/>
            <a:chExt cx="9245036" cy="13716000"/>
          </a:xfrm>
        </p:grpSpPr>
        <p:grpSp>
          <p:nvGrpSpPr>
            <p:cNvPr id="5" name="Group 5"/>
            <p:cNvGrpSpPr/>
            <p:nvPr/>
          </p:nvGrpSpPr>
          <p:grpSpPr>
            <a:xfrm>
              <a:off x="0" y="9525720"/>
              <a:ext cx="9245036" cy="4190280"/>
              <a:chOff x="0" y="0"/>
              <a:chExt cx="2529461" cy="1146469"/>
            </a:xfrm>
          </p:grpSpPr>
          <p:sp>
            <p:nvSpPr>
              <p:cNvPr id="6" name="Freeform 6"/>
              <p:cNvSpPr/>
              <p:nvPr/>
            </p:nvSpPr>
            <p:spPr>
              <a:xfrm>
                <a:off x="0" y="0"/>
                <a:ext cx="2529461" cy="1146469"/>
              </a:xfrm>
              <a:custGeom>
                <a:avLst/>
                <a:gdLst/>
                <a:ahLst/>
                <a:cxnLst/>
                <a:rect l="l" t="t" r="r" b="b"/>
                <a:pathLst>
                  <a:path w="2529461" h="1146469">
                    <a:moveTo>
                      <a:pt x="0" y="0"/>
                    </a:moveTo>
                    <a:lnTo>
                      <a:pt x="2529461" y="0"/>
                    </a:lnTo>
                    <a:lnTo>
                      <a:pt x="2529461" y="1146469"/>
                    </a:lnTo>
                    <a:lnTo>
                      <a:pt x="0" y="1146469"/>
                    </a:lnTo>
                    <a:close/>
                  </a:path>
                </a:pathLst>
              </a:custGeom>
              <a:solidFill>
                <a:srgbClr val="2B4A9D"/>
              </a:solidFill>
            </p:spPr>
          </p:sp>
        </p:grpSp>
        <p:grpSp>
          <p:nvGrpSpPr>
            <p:cNvPr id="7" name="Group 7"/>
            <p:cNvGrpSpPr/>
            <p:nvPr/>
          </p:nvGrpSpPr>
          <p:grpSpPr>
            <a:xfrm>
              <a:off x="0" y="0"/>
              <a:ext cx="9245036" cy="9778280"/>
              <a:chOff x="0" y="0"/>
              <a:chExt cx="2529461" cy="2675357"/>
            </a:xfrm>
          </p:grpSpPr>
          <p:sp>
            <p:nvSpPr>
              <p:cNvPr id="8" name="Freeform 8"/>
              <p:cNvSpPr/>
              <p:nvPr/>
            </p:nvSpPr>
            <p:spPr>
              <a:xfrm>
                <a:off x="0" y="0"/>
                <a:ext cx="2529461" cy="2675357"/>
              </a:xfrm>
              <a:custGeom>
                <a:avLst/>
                <a:gdLst/>
                <a:ahLst/>
                <a:cxnLst/>
                <a:rect l="l" t="t" r="r" b="b"/>
                <a:pathLst>
                  <a:path w="2529461" h="2675357">
                    <a:moveTo>
                      <a:pt x="0" y="0"/>
                    </a:moveTo>
                    <a:lnTo>
                      <a:pt x="2529461" y="0"/>
                    </a:lnTo>
                    <a:lnTo>
                      <a:pt x="2529461" y="2675357"/>
                    </a:lnTo>
                    <a:lnTo>
                      <a:pt x="0" y="2675357"/>
                    </a:lnTo>
                    <a:close/>
                  </a:path>
                </a:pathLst>
              </a:custGeom>
              <a:solidFill>
                <a:srgbClr val="5271FF"/>
              </a:solidFill>
            </p:spPr>
          </p:sp>
        </p:grpSp>
      </p:grpSp>
      <p:grpSp>
        <p:nvGrpSpPr>
          <p:cNvPr id="9" name="Group 9"/>
          <p:cNvGrpSpPr/>
          <p:nvPr/>
        </p:nvGrpSpPr>
        <p:grpSpPr>
          <a:xfrm rot="-5400000">
            <a:off x="568482" y="1389170"/>
            <a:ext cx="829509" cy="1966473"/>
            <a:chOff x="0" y="0"/>
            <a:chExt cx="2354580" cy="5581882"/>
          </a:xfrm>
        </p:grpSpPr>
        <p:sp>
          <p:nvSpPr>
            <p:cNvPr id="10" name="Freeform 1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1" name="TextBox 11"/>
          <p:cNvSpPr txBox="1"/>
          <p:nvPr/>
        </p:nvSpPr>
        <p:spPr>
          <a:xfrm>
            <a:off x="1962440" y="2787356"/>
            <a:ext cx="9668344" cy="5656741"/>
          </a:xfrm>
          <a:prstGeom prst="rect">
            <a:avLst/>
          </a:prstGeom>
        </p:spPr>
        <p:txBody>
          <a:bodyPr wrap="square" lIns="0" tIns="0" rIns="0" bIns="0" rtlCol="0" anchor="t">
            <a:spAutoFit/>
          </a:bodyPr>
          <a:lstStyle/>
          <a:p>
            <a:pPr marL="321945" lvl="1">
              <a:lnSpc>
                <a:spcPts val="3731"/>
              </a:lnSpc>
            </a:pPr>
            <a:r>
              <a:rPr lang="en-US" sz="2950" spc="298">
                <a:solidFill>
                  <a:srgbClr val="000000"/>
                </a:solidFill>
                <a:latin typeface="Lato"/>
                <a:ea typeface="Lato"/>
                <a:cs typeface="Lato"/>
              </a:rPr>
              <a:t>1.Data</a:t>
            </a:r>
            <a:r>
              <a:rPr lang="en-US" sz="2950" spc="298">
                <a:solidFill>
                  <a:srgbClr val="000000"/>
                </a:solidFill>
                <a:latin typeface="Lato"/>
              </a:rPr>
              <a:t> Understanding</a:t>
            </a:r>
          </a:p>
          <a:p>
            <a:pPr marL="321945" lvl="1">
              <a:lnSpc>
                <a:spcPts val="3731"/>
              </a:lnSpc>
            </a:pPr>
            <a:endParaRPr lang="en-US" sz="2950" spc="298">
              <a:solidFill>
                <a:srgbClr val="000000"/>
              </a:solidFill>
              <a:latin typeface="Lato"/>
            </a:endParaRPr>
          </a:p>
          <a:p>
            <a:pPr marL="321945" lvl="1">
              <a:lnSpc>
                <a:spcPts val="3731"/>
              </a:lnSpc>
            </a:pPr>
            <a:r>
              <a:rPr lang="en-US" sz="2950" spc="298">
                <a:solidFill>
                  <a:srgbClr val="000000"/>
                </a:solidFill>
                <a:latin typeface="Lato"/>
              </a:rPr>
              <a:t>2.Data Preparation</a:t>
            </a:r>
            <a:endParaRPr lang="en-US" sz="2950" spc="298">
              <a:solidFill>
                <a:srgbClr val="000000"/>
              </a:solidFill>
              <a:latin typeface="Lato"/>
              <a:ea typeface="Lato"/>
              <a:cs typeface="Lato"/>
            </a:endParaRPr>
          </a:p>
          <a:p>
            <a:pPr marL="1101090" lvl="2" indent="-321945">
              <a:lnSpc>
                <a:spcPts val="3731"/>
              </a:lnSpc>
              <a:buFont typeface="Arial"/>
              <a:buChar char="•"/>
            </a:pPr>
            <a:r>
              <a:rPr lang="en-US" sz="2950" spc="298">
                <a:solidFill>
                  <a:srgbClr val="000000"/>
                </a:solidFill>
                <a:latin typeface="Lato"/>
              </a:rPr>
              <a:t>Data Cleaning</a:t>
            </a:r>
            <a:endParaRPr lang="en-US" sz="2950" spc="298">
              <a:solidFill>
                <a:srgbClr val="000000"/>
              </a:solidFill>
              <a:latin typeface="Lato"/>
              <a:ea typeface="Lato"/>
              <a:cs typeface="Lato"/>
            </a:endParaRPr>
          </a:p>
          <a:p>
            <a:pPr marL="1101090" lvl="2" indent="-321945">
              <a:lnSpc>
                <a:spcPts val="3731"/>
              </a:lnSpc>
              <a:buFont typeface="Arial"/>
              <a:buChar char="•"/>
            </a:pPr>
            <a:r>
              <a:rPr lang="en-US" sz="2950" spc="298">
                <a:solidFill>
                  <a:srgbClr val="000000"/>
                </a:solidFill>
                <a:latin typeface="Lato"/>
              </a:rPr>
              <a:t>Data Preprocessing/Analysis</a:t>
            </a:r>
            <a:endParaRPr lang="en-US" sz="2950" spc="298">
              <a:solidFill>
                <a:srgbClr val="000000"/>
              </a:solidFill>
              <a:latin typeface="Lato"/>
              <a:ea typeface="Lato"/>
              <a:cs typeface="Lato"/>
            </a:endParaRPr>
          </a:p>
          <a:p>
            <a:pPr marL="1101090" lvl="2" indent="-321945">
              <a:lnSpc>
                <a:spcPts val="3731"/>
              </a:lnSpc>
              <a:buFont typeface="Arial"/>
              <a:buChar char="•"/>
            </a:pPr>
            <a:r>
              <a:rPr lang="en-US" sz="2950" spc="298">
                <a:solidFill>
                  <a:srgbClr val="000000"/>
                </a:solidFill>
                <a:latin typeface="Lato"/>
              </a:rPr>
              <a:t>Creation and Relevant Feature Selection</a:t>
            </a:r>
            <a:endParaRPr lang="en-US" sz="2950" spc="298">
              <a:solidFill>
                <a:srgbClr val="000000"/>
              </a:solidFill>
              <a:latin typeface="Lato"/>
              <a:ea typeface="Lato"/>
              <a:cs typeface="Lato"/>
            </a:endParaRPr>
          </a:p>
          <a:p>
            <a:pPr marL="779145" lvl="2">
              <a:lnSpc>
                <a:spcPts val="3731"/>
              </a:lnSpc>
            </a:pPr>
            <a:endParaRPr lang="en-US" sz="2950" spc="298">
              <a:solidFill>
                <a:srgbClr val="000000"/>
              </a:solidFill>
              <a:latin typeface="Lato"/>
              <a:ea typeface="Lato"/>
              <a:cs typeface="Lato"/>
            </a:endParaRPr>
          </a:p>
          <a:p>
            <a:pPr>
              <a:lnSpc>
                <a:spcPts val="3731"/>
              </a:lnSpc>
            </a:pPr>
            <a:r>
              <a:rPr lang="en-US" sz="2950" spc="298">
                <a:solidFill>
                  <a:srgbClr val="000000"/>
                </a:solidFill>
                <a:latin typeface="Lato"/>
              </a:rPr>
              <a:t>  3.Training the model</a:t>
            </a:r>
            <a:endParaRPr lang="en-US" sz="2950" spc="298">
              <a:solidFill>
                <a:srgbClr val="000000"/>
              </a:solidFill>
              <a:latin typeface="Lato"/>
              <a:ea typeface="Lato"/>
              <a:cs typeface="Lato"/>
            </a:endParaRPr>
          </a:p>
          <a:p>
            <a:pPr>
              <a:lnSpc>
                <a:spcPts val="3731"/>
              </a:lnSpc>
            </a:pPr>
            <a:endParaRPr lang="en-US" sz="2950" spc="298">
              <a:solidFill>
                <a:srgbClr val="000000"/>
              </a:solidFill>
              <a:latin typeface="Lato"/>
            </a:endParaRPr>
          </a:p>
          <a:p>
            <a:pPr>
              <a:lnSpc>
                <a:spcPts val="3731"/>
              </a:lnSpc>
            </a:pPr>
            <a:r>
              <a:rPr lang="en-US" sz="2950" spc="298">
                <a:solidFill>
                  <a:srgbClr val="000000"/>
                </a:solidFill>
                <a:latin typeface="Lato"/>
              </a:rPr>
              <a:t>  4.Evaluating the model</a:t>
            </a:r>
            <a:endParaRPr lang="en-US" sz="2950" spc="298">
              <a:solidFill>
                <a:srgbClr val="000000"/>
              </a:solidFill>
              <a:latin typeface="Lato"/>
              <a:ea typeface="Lato"/>
              <a:cs typeface="Lato"/>
            </a:endParaRPr>
          </a:p>
          <a:p>
            <a:pPr>
              <a:lnSpc>
                <a:spcPts val="3731"/>
              </a:lnSpc>
            </a:pPr>
            <a:endParaRPr lang="en-US" sz="2984" spc="298">
              <a:solidFill>
                <a:srgbClr val="000000"/>
              </a:solidFill>
              <a:latin typeface="Lato"/>
            </a:endParaRPr>
          </a:p>
          <a:p>
            <a:pPr>
              <a:lnSpc>
                <a:spcPts val="3731"/>
              </a:lnSpc>
            </a:pPr>
            <a:endParaRPr lang="en-US" sz="2984" spc="298">
              <a:solidFill>
                <a:srgbClr val="000000"/>
              </a:solidFill>
              <a:latin typeface="Lato"/>
            </a:endParaRPr>
          </a:p>
        </p:txBody>
      </p:sp>
      <p:sp>
        <p:nvSpPr>
          <p:cNvPr id="12" name="TextBox 12"/>
          <p:cNvSpPr txBox="1"/>
          <p:nvPr/>
        </p:nvSpPr>
        <p:spPr>
          <a:xfrm>
            <a:off x="2371402" y="933450"/>
            <a:ext cx="8926205" cy="851002"/>
          </a:xfrm>
          <a:prstGeom prst="rect">
            <a:avLst/>
          </a:prstGeom>
        </p:spPr>
        <p:txBody>
          <a:bodyPr lIns="0" tIns="0" rIns="0" bIns="0" rtlCol="0" anchor="t">
            <a:spAutoFit/>
          </a:bodyPr>
          <a:lstStyle/>
          <a:p>
            <a:pPr>
              <a:lnSpc>
                <a:spcPts val="6999"/>
              </a:lnSpc>
            </a:pPr>
            <a:r>
              <a:rPr lang="en-US" sz="4950" b="1" spc="499">
                <a:solidFill>
                  <a:srgbClr val="2B4A9D"/>
                </a:solidFill>
                <a:latin typeface="Poppins ExtraBold"/>
                <a:ea typeface="Lato"/>
                <a:cs typeface="Lato"/>
              </a:rPr>
              <a:t>STEPS FOLLOWED</a:t>
            </a:r>
          </a:p>
        </p:txBody>
      </p:sp>
      <p:grpSp>
        <p:nvGrpSpPr>
          <p:cNvPr id="13" name="Group 13"/>
          <p:cNvGrpSpPr/>
          <p:nvPr/>
        </p:nvGrpSpPr>
        <p:grpSpPr>
          <a:xfrm rot="-5400000">
            <a:off x="568482" y="3755528"/>
            <a:ext cx="829509" cy="1966473"/>
            <a:chOff x="0" y="0"/>
            <a:chExt cx="2354580" cy="5581882"/>
          </a:xfrm>
        </p:grpSpPr>
        <p:sp>
          <p:nvSpPr>
            <p:cNvPr id="14" name="Freeform 14"/>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5" name="Group 15"/>
          <p:cNvGrpSpPr/>
          <p:nvPr/>
        </p:nvGrpSpPr>
        <p:grpSpPr>
          <a:xfrm rot="-5400000">
            <a:off x="568482" y="6128041"/>
            <a:ext cx="829509" cy="1966473"/>
            <a:chOff x="0" y="0"/>
            <a:chExt cx="2354580" cy="5581882"/>
          </a:xfrm>
        </p:grpSpPr>
        <p:sp>
          <p:nvSpPr>
            <p:cNvPr id="16" name="Freeform 16"/>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7" name="Group 17"/>
          <p:cNvGrpSpPr/>
          <p:nvPr/>
        </p:nvGrpSpPr>
        <p:grpSpPr>
          <a:xfrm>
            <a:off x="11839786" y="438150"/>
            <a:ext cx="5962650" cy="9410700"/>
            <a:chOff x="0" y="0"/>
            <a:chExt cx="7950200" cy="12547600"/>
          </a:xfrm>
        </p:grpSpPr>
        <p:pic>
          <p:nvPicPr>
            <p:cNvPr id="18" name="Picture 18"/>
            <p:cNvPicPr>
              <a:picLocks noChangeAspect="1"/>
            </p:cNvPicPr>
            <p:nvPr/>
          </p:nvPicPr>
          <p:blipFill>
            <a:blip r:embed="rId2"/>
            <a:srcRect l="2479" r="2479"/>
            <a:stretch>
              <a:fillRect/>
            </a:stretch>
          </p:blipFill>
          <p:spPr>
            <a:xfrm>
              <a:off x="0" y="0"/>
              <a:ext cx="7950200" cy="1254760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1019</Words>
  <Application>Microsoft Office PowerPoint</Application>
  <PresentationFormat>Custom</PresentationFormat>
  <Paragraphs>121</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Lato Bold</vt:lpstr>
      <vt:lpstr>Poppins ExtraBold</vt:lpstr>
      <vt:lpstr>Lato Italics</vt:lpstr>
      <vt:lpstr>Arial</vt:lpstr>
      <vt:lpstr>Poppins ExtraBold Bold</vt:lpstr>
      <vt:lpstr>Lato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Youtube Videos</dc:title>
  <cp:lastModifiedBy>Shivani Raut</cp:lastModifiedBy>
  <cp:revision>1</cp:revision>
  <dcterms:created xsi:type="dcterms:W3CDTF">2006-08-16T00:00:00Z</dcterms:created>
  <dcterms:modified xsi:type="dcterms:W3CDTF">2023-04-29T23:52:33Z</dcterms:modified>
  <dc:identifier>DAFgqR2WWWQ</dc:identifier>
</cp:coreProperties>
</file>